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Public Sans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hsX9MurtaI7oyBOUhvUiaGcxC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ublicSans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Public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Relationship Id="rId5" Type="http://schemas.openxmlformats.org/officeDocument/2006/relationships/image" Target="../media/image28.jpg"/><Relationship Id="rId6" Type="http://schemas.openxmlformats.org/officeDocument/2006/relationships/image" Target="../media/image40.png"/><Relationship Id="rId7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45.png"/><Relationship Id="rId5" Type="http://schemas.openxmlformats.org/officeDocument/2006/relationships/image" Target="../media/image31.jpg"/><Relationship Id="rId6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Relationship Id="rId4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42.png"/><Relationship Id="rId5" Type="http://schemas.openxmlformats.org/officeDocument/2006/relationships/image" Target="../media/image46.jpg"/><Relationship Id="rId6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0586">
            <a:off x="8305835" y="3348423"/>
            <a:ext cx="2422560" cy="7923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809" y="769466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732076" y="5256621"/>
            <a:ext cx="8822174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In Deep Learning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814" y="3482705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33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56" name="Google Shape;256;p10"/>
          <p:cNvSpPr txBox="1"/>
          <p:nvPr/>
        </p:nvSpPr>
        <p:spPr>
          <a:xfrm>
            <a:off x="1476145" y="742094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1476145" y="3537382"/>
            <a:ext cx="7812375" cy="4832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 Process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processing the entire input sequence,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sends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to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begins producing the output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item by item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8983419" y="3204685"/>
            <a:ext cx="9304581" cy="7064457"/>
          </a:xfrm>
          <a:custGeom>
            <a:rect b="b" l="l" r="r" t="t"/>
            <a:pathLst>
              <a:path extrusionOk="0" h="1805059" w="2377440">
                <a:moveTo>
                  <a:pt x="2376170" y="1597427"/>
                </a:moveTo>
                <a:cubicBezTo>
                  <a:pt x="2374900" y="1146797"/>
                  <a:pt x="2359660" y="537592"/>
                  <a:pt x="2359660" y="88103"/>
                </a:cubicBezTo>
                <a:cubicBezTo>
                  <a:pt x="2359660" y="81258"/>
                  <a:pt x="2360930" y="74413"/>
                  <a:pt x="2360930" y="68708"/>
                </a:cubicBezTo>
                <a:cubicBezTo>
                  <a:pt x="2359660" y="67568"/>
                  <a:pt x="2358390" y="67568"/>
                  <a:pt x="2357120" y="66427"/>
                </a:cubicBezTo>
                <a:cubicBezTo>
                  <a:pt x="2357120" y="66427"/>
                  <a:pt x="2355850" y="67568"/>
                  <a:pt x="2355850" y="68708"/>
                </a:cubicBezTo>
                <a:cubicBezTo>
                  <a:pt x="2353310" y="74413"/>
                  <a:pt x="2348230" y="74413"/>
                  <a:pt x="2343150" y="74413"/>
                </a:cubicBezTo>
                <a:cubicBezTo>
                  <a:pt x="2336800" y="73272"/>
                  <a:pt x="2330450" y="67568"/>
                  <a:pt x="2322830" y="69849"/>
                </a:cubicBezTo>
                <a:cubicBezTo>
                  <a:pt x="2320290" y="70990"/>
                  <a:pt x="2315210" y="68708"/>
                  <a:pt x="2313940" y="66427"/>
                </a:cubicBezTo>
                <a:cubicBezTo>
                  <a:pt x="2310130" y="61863"/>
                  <a:pt x="2305050" y="61863"/>
                  <a:pt x="2299970" y="64145"/>
                </a:cubicBezTo>
                <a:cubicBezTo>
                  <a:pt x="2297430" y="65286"/>
                  <a:pt x="2294890" y="64145"/>
                  <a:pt x="2292350" y="64145"/>
                </a:cubicBezTo>
                <a:cubicBezTo>
                  <a:pt x="2288540" y="64145"/>
                  <a:pt x="2283460" y="63004"/>
                  <a:pt x="2279650" y="61863"/>
                </a:cubicBezTo>
                <a:cubicBezTo>
                  <a:pt x="2278380" y="61863"/>
                  <a:pt x="2275840" y="60723"/>
                  <a:pt x="2274570" y="60723"/>
                </a:cubicBezTo>
                <a:cubicBezTo>
                  <a:pt x="2270760" y="59582"/>
                  <a:pt x="2266950" y="56159"/>
                  <a:pt x="2263140" y="60723"/>
                </a:cubicBezTo>
                <a:cubicBezTo>
                  <a:pt x="2263140" y="60723"/>
                  <a:pt x="2260600" y="60723"/>
                  <a:pt x="2259330" y="59582"/>
                </a:cubicBezTo>
                <a:cubicBezTo>
                  <a:pt x="2258060" y="57300"/>
                  <a:pt x="2256790" y="53878"/>
                  <a:pt x="2255520" y="51596"/>
                </a:cubicBezTo>
                <a:cubicBezTo>
                  <a:pt x="2252980" y="48173"/>
                  <a:pt x="2252980" y="42469"/>
                  <a:pt x="2249170" y="40188"/>
                </a:cubicBezTo>
                <a:cubicBezTo>
                  <a:pt x="2246630" y="39047"/>
                  <a:pt x="2245360" y="37906"/>
                  <a:pt x="2244090" y="35624"/>
                </a:cubicBezTo>
                <a:cubicBezTo>
                  <a:pt x="2244090" y="34483"/>
                  <a:pt x="2241550" y="33343"/>
                  <a:pt x="2241550" y="32202"/>
                </a:cubicBezTo>
                <a:lnTo>
                  <a:pt x="2237740" y="28779"/>
                </a:lnTo>
                <a:cubicBezTo>
                  <a:pt x="2236470" y="26498"/>
                  <a:pt x="2235200" y="23075"/>
                  <a:pt x="2232660" y="21934"/>
                </a:cubicBezTo>
                <a:cubicBezTo>
                  <a:pt x="2227580" y="18512"/>
                  <a:pt x="2226310" y="13948"/>
                  <a:pt x="2228850" y="8244"/>
                </a:cubicBezTo>
                <a:cubicBezTo>
                  <a:pt x="2225040" y="7103"/>
                  <a:pt x="2222500" y="4822"/>
                  <a:pt x="2218690" y="4822"/>
                </a:cubicBezTo>
                <a:cubicBezTo>
                  <a:pt x="2203450" y="5963"/>
                  <a:pt x="2186940" y="8244"/>
                  <a:pt x="2171700" y="9385"/>
                </a:cubicBezTo>
                <a:cubicBezTo>
                  <a:pt x="2169160" y="9385"/>
                  <a:pt x="2165350" y="10526"/>
                  <a:pt x="2164080" y="11667"/>
                </a:cubicBezTo>
                <a:cubicBezTo>
                  <a:pt x="2153920" y="17371"/>
                  <a:pt x="2143760" y="12808"/>
                  <a:pt x="2133600" y="11667"/>
                </a:cubicBezTo>
                <a:cubicBezTo>
                  <a:pt x="2125980" y="11667"/>
                  <a:pt x="2118360" y="8244"/>
                  <a:pt x="2110740" y="7103"/>
                </a:cubicBezTo>
                <a:cubicBezTo>
                  <a:pt x="2101850" y="5963"/>
                  <a:pt x="2094230" y="7103"/>
                  <a:pt x="2085340" y="5963"/>
                </a:cubicBezTo>
                <a:cubicBezTo>
                  <a:pt x="2084070" y="5963"/>
                  <a:pt x="2082800" y="4822"/>
                  <a:pt x="2081530" y="3681"/>
                </a:cubicBezTo>
                <a:cubicBezTo>
                  <a:pt x="2078990" y="0"/>
                  <a:pt x="2073910" y="1270"/>
                  <a:pt x="2071370" y="2540"/>
                </a:cubicBezTo>
                <a:cubicBezTo>
                  <a:pt x="2067560" y="4822"/>
                  <a:pt x="2066290" y="8244"/>
                  <a:pt x="2063750" y="11667"/>
                </a:cubicBezTo>
                <a:cubicBezTo>
                  <a:pt x="2057400" y="12808"/>
                  <a:pt x="2048510" y="13948"/>
                  <a:pt x="2042160" y="17371"/>
                </a:cubicBezTo>
                <a:cubicBezTo>
                  <a:pt x="2037080" y="19653"/>
                  <a:pt x="2034540" y="20793"/>
                  <a:pt x="2030730" y="18512"/>
                </a:cubicBezTo>
                <a:lnTo>
                  <a:pt x="2029460" y="19653"/>
                </a:lnTo>
                <a:cubicBezTo>
                  <a:pt x="2032000" y="21934"/>
                  <a:pt x="2033270" y="25357"/>
                  <a:pt x="2035810" y="27638"/>
                </a:cubicBezTo>
                <a:cubicBezTo>
                  <a:pt x="2032000" y="28779"/>
                  <a:pt x="2026920" y="31061"/>
                  <a:pt x="2024380" y="29920"/>
                </a:cubicBezTo>
                <a:cubicBezTo>
                  <a:pt x="2018030" y="28779"/>
                  <a:pt x="2015490" y="31061"/>
                  <a:pt x="2010410" y="33343"/>
                </a:cubicBezTo>
                <a:cubicBezTo>
                  <a:pt x="2005330" y="36765"/>
                  <a:pt x="1998980" y="39047"/>
                  <a:pt x="1993900" y="41328"/>
                </a:cubicBezTo>
                <a:cubicBezTo>
                  <a:pt x="1992630" y="41328"/>
                  <a:pt x="1991360" y="41328"/>
                  <a:pt x="1990090" y="40188"/>
                </a:cubicBezTo>
                <a:cubicBezTo>
                  <a:pt x="1988820" y="40188"/>
                  <a:pt x="1987550" y="39047"/>
                  <a:pt x="1987550" y="39047"/>
                </a:cubicBezTo>
                <a:cubicBezTo>
                  <a:pt x="1981200" y="41328"/>
                  <a:pt x="1974850" y="43610"/>
                  <a:pt x="1968500" y="41328"/>
                </a:cubicBezTo>
                <a:cubicBezTo>
                  <a:pt x="1967230" y="41328"/>
                  <a:pt x="1967230" y="42469"/>
                  <a:pt x="1965960" y="42469"/>
                </a:cubicBezTo>
                <a:cubicBezTo>
                  <a:pt x="1958340" y="44751"/>
                  <a:pt x="1953260" y="52737"/>
                  <a:pt x="1943100" y="52737"/>
                </a:cubicBezTo>
                <a:cubicBezTo>
                  <a:pt x="1935480" y="52737"/>
                  <a:pt x="1927860" y="58441"/>
                  <a:pt x="1920240" y="58441"/>
                </a:cubicBezTo>
                <a:cubicBezTo>
                  <a:pt x="1911350" y="59582"/>
                  <a:pt x="1903730" y="61863"/>
                  <a:pt x="1896110" y="65286"/>
                </a:cubicBezTo>
                <a:cubicBezTo>
                  <a:pt x="1893570" y="66427"/>
                  <a:pt x="1891030" y="66427"/>
                  <a:pt x="1889760" y="66427"/>
                </a:cubicBezTo>
                <a:cubicBezTo>
                  <a:pt x="1883410" y="64145"/>
                  <a:pt x="1879600" y="67568"/>
                  <a:pt x="1877060" y="70990"/>
                </a:cubicBezTo>
                <a:cubicBezTo>
                  <a:pt x="1870710" y="78976"/>
                  <a:pt x="1860550" y="81258"/>
                  <a:pt x="1851660" y="83539"/>
                </a:cubicBezTo>
                <a:cubicBezTo>
                  <a:pt x="1840230" y="85821"/>
                  <a:pt x="1828800" y="86962"/>
                  <a:pt x="1817370" y="88103"/>
                </a:cubicBezTo>
                <a:cubicBezTo>
                  <a:pt x="1816100" y="88103"/>
                  <a:pt x="1814830" y="91525"/>
                  <a:pt x="1812290" y="92666"/>
                </a:cubicBezTo>
                <a:cubicBezTo>
                  <a:pt x="1811020" y="92666"/>
                  <a:pt x="1809750" y="91525"/>
                  <a:pt x="1809750" y="91525"/>
                </a:cubicBezTo>
                <a:cubicBezTo>
                  <a:pt x="1803400" y="98370"/>
                  <a:pt x="1799590" y="108638"/>
                  <a:pt x="1786890" y="107497"/>
                </a:cubicBezTo>
                <a:lnTo>
                  <a:pt x="1785620" y="107497"/>
                </a:lnTo>
                <a:cubicBezTo>
                  <a:pt x="1775460" y="113201"/>
                  <a:pt x="1765300" y="110919"/>
                  <a:pt x="1756410" y="108638"/>
                </a:cubicBezTo>
                <a:cubicBezTo>
                  <a:pt x="1753870" y="108638"/>
                  <a:pt x="1750060" y="106356"/>
                  <a:pt x="1748790" y="104074"/>
                </a:cubicBezTo>
                <a:cubicBezTo>
                  <a:pt x="1744980" y="97229"/>
                  <a:pt x="1734820" y="94948"/>
                  <a:pt x="1727200" y="97229"/>
                </a:cubicBezTo>
                <a:cubicBezTo>
                  <a:pt x="1720850" y="99511"/>
                  <a:pt x="1714500" y="100652"/>
                  <a:pt x="1708150" y="102933"/>
                </a:cubicBezTo>
                <a:cubicBezTo>
                  <a:pt x="1697990" y="105215"/>
                  <a:pt x="1689100" y="106356"/>
                  <a:pt x="1678940" y="101793"/>
                </a:cubicBezTo>
                <a:cubicBezTo>
                  <a:pt x="1668780" y="97229"/>
                  <a:pt x="1661160" y="100652"/>
                  <a:pt x="1656080" y="110919"/>
                </a:cubicBezTo>
                <a:cubicBezTo>
                  <a:pt x="1652270" y="117764"/>
                  <a:pt x="1642110" y="118905"/>
                  <a:pt x="1635760" y="113201"/>
                </a:cubicBezTo>
                <a:cubicBezTo>
                  <a:pt x="1631950" y="109778"/>
                  <a:pt x="1629410" y="110919"/>
                  <a:pt x="1625600" y="113201"/>
                </a:cubicBezTo>
                <a:lnTo>
                  <a:pt x="1617980" y="120046"/>
                </a:lnTo>
                <a:cubicBezTo>
                  <a:pt x="1616710" y="121187"/>
                  <a:pt x="1614170" y="121187"/>
                  <a:pt x="1612900" y="121187"/>
                </a:cubicBezTo>
                <a:lnTo>
                  <a:pt x="1605280" y="121187"/>
                </a:lnTo>
                <a:cubicBezTo>
                  <a:pt x="1600200" y="121187"/>
                  <a:pt x="1595120" y="120046"/>
                  <a:pt x="1590040" y="118905"/>
                </a:cubicBezTo>
                <a:cubicBezTo>
                  <a:pt x="1583690" y="117764"/>
                  <a:pt x="1578610" y="114342"/>
                  <a:pt x="1572260" y="113201"/>
                </a:cubicBezTo>
                <a:cubicBezTo>
                  <a:pt x="1562100" y="112060"/>
                  <a:pt x="1559560" y="104074"/>
                  <a:pt x="1555750" y="98370"/>
                </a:cubicBezTo>
                <a:cubicBezTo>
                  <a:pt x="1553210" y="94948"/>
                  <a:pt x="1548130" y="90384"/>
                  <a:pt x="1543050" y="91525"/>
                </a:cubicBezTo>
                <a:cubicBezTo>
                  <a:pt x="1537970" y="93807"/>
                  <a:pt x="1532890" y="91525"/>
                  <a:pt x="1529080" y="90384"/>
                </a:cubicBezTo>
                <a:cubicBezTo>
                  <a:pt x="1527810" y="90384"/>
                  <a:pt x="1525270" y="89243"/>
                  <a:pt x="1524000" y="89243"/>
                </a:cubicBezTo>
                <a:cubicBezTo>
                  <a:pt x="1515110" y="86962"/>
                  <a:pt x="1508760" y="91525"/>
                  <a:pt x="1502410" y="97229"/>
                </a:cubicBezTo>
                <a:lnTo>
                  <a:pt x="1497330" y="101793"/>
                </a:lnTo>
                <a:cubicBezTo>
                  <a:pt x="1496060" y="102933"/>
                  <a:pt x="1496060" y="105215"/>
                  <a:pt x="1494790" y="106356"/>
                </a:cubicBezTo>
                <a:cubicBezTo>
                  <a:pt x="1487170" y="112060"/>
                  <a:pt x="1479550" y="109778"/>
                  <a:pt x="1470660" y="106356"/>
                </a:cubicBezTo>
                <a:cubicBezTo>
                  <a:pt x="1463040" y="102933"/>
                  <a:pt x="1454150" y="106356"/>
                  <a:pt x="1451610" y="113201"/>
                </a:cubicBezTo>
                <a:cubicBezTo>
                  <a:pt x="1450340" y="117764"/>
                  <a:pt x="1449070" y="121187"/>
                  <a:pt x="1442720" y="123468"/>
                </a:cubicBezTo>
                <a:cubicBezTo>
                  <a:pt x="1436370" y="126891"/>
                  <a:pt x="1428750" y="129173"/>
                  <a:pt x="1427480" y="137159"/>
                </a:cubicBezTo>
                <a:cubicBezTo>
                  <a:pt x="1427480" y="138299"/>
                  <a:pt x="1426210" y="139440"/>
                  <a:pt x="1424940" y="139440"/>
                </a:cubicBezTo>
                <a:cubicBezTo>
                  <a:pt x="1421130" y="140581"/>
                  <a:pt x="1418590" y="141722"/>
                  <a:pt x="1414780" y="142863"/>
                </a:cubicBezTo>
                <a:lnTo>
                  <a:pt x="1403350" y="142863"/>
                </a:lnTo>
                <a:cubicBezTo>
                  <a:pt x="1395730" y="141722"/>
                  <a:pt x="1388110" y="139440"/>
                  <a:pt x="1380490" y="138299"/>
                </a:cubicBezTo>
                <a:cubicBezTo>
                  <a:pt x="1371600" y="137159"/>
                  <a:pt x="1363980" y="141722"/>
                  <a:pt x="1355090" y="142863"/>
                </a:cubicBezTo>
                <a:lnTo>
                  <a:pt x="1353820" y="144004"/>
                </a:lnTo>
                <a:cubicBezTo>
                  <a:pt x="1351280" y="147426"/>
                  <a:pt x="1347470" y="146285"/>
                  <a:pt x="1344930" y="144004"/>
                </a:cubicBezTo>
                <a:cubicBezTo>
                  <a:pt x="1339850" y="139440"/>
                  <a:pt x="1330960" y="138299"/>
                  <a:pt x="1324610" y="140581"/>
                </a:cubicBezTo>
                <a:cubicBezTo>
                  <a:pt x="1316990" y="144004"/>
                  <a:pt x="1309370" y="146285"/>
                  <a:pt x="1301750" y="148567"/>
                </a:cubicBezTo>
                <a:cubicBezTo>
                  <a:pt x="1299210" y="148567"/>
                  <a:pt x="1296670" y="147426"/>
                  <a:pt x="1295400" y="147426"/>
                </a:cubicBezTo>
                <a:cubicBezTo>
                  <a:pt x="1292860" y="147426"/>
                  <a:pt x="1289050" y="146285"/>
                  <a:pt x="1287780" y="147426"/>
                </a:cubicBezTo>
                <a:cubicBezTo>
                  <a:pt x="1277620" y="154271"/>
                  <a:pt x="1267460" y="151989"/>
                  <a:pt x="1258570" y="147426"/>
                </a:cubicBezTo>
                <a:cubicBezTo>
                  <a:pt x="1253490" y="145144"/>
                  <a:pt x="1245870" y="142863"/>
                  <a:pt x="1243330" y="136018"/>
                </a:cubicBezTo>
                <a:cubicBezTo>
                  <a:pt x="1242060" y="131454"/>
                  <a:pt x="1236980" y="126891"/>
                  <a:pt x="1233170" y="123468"/>
                </a:cubicBezTo>
                <a:cubicBezTo>
                  <a:pt x="1226820" y="117764"/>
                  <a:pt x="1220470" y="109778"/>
                  <a:pt x="1209040" y="109778"/>
                </a:cubicBezTo>
                <a:cubicBezTo>
                  <a:pt x="1206500" y="109778"/>
                  <a:pt x="1203960" y="105215"/>
                  <a:pt x="1202690" y="106356"/>
                </a:cubicBezTo>
                <a:cubicBezTo>
                  <a:pt x="1197610" y="107497"/>
                  <a:pt x="1197610" y="105215"/>
                  <a:pt x="1195070" y="102933"/>
                </a:cubicBezTo>
                <a:cubicBezTo>
                  <a:pt x="1192530" y="100652"/>
                  <a:pt x="1188720" y="98370"/>
                  <a:pt x="1186180" y="94948"/>
                </a:cubicBezTo>
                <a:cubicBezTo>
                  <a:pt x="1182370" y="90384"/>
                  <a:pt x="1178560" y="84680"/>
                  <a:pt x="1174750" y="80117"/>
                </a:cubicBezTo>
                <a:cubicBezTo>
                  <a:pt x="1170940" y="75553"/>
                  <a:pt x="1168400" y="69849"/>
                  <a:pt x="1164590" y="65286"/>
                </a:cubicBezTo>
                <a:cubicBezTo>
                  <a:pt x="1163320" y="64145"/>
                  <a:pt x="1159510" y="63004"/>
                  <a:pt x="1158240" y="64145"/>
                </a:cubicBezTo>
                <a:lnTo>
                  <a:pt x="1143000" y="70990"/>
                </a:lnTo>
                <a:cubicBezTo>
                  <a:pt x="1140460" y="72131"/>
                  <a:pt x="1139190" y="74413"/>
                  <a:pt x="1137920" y="76694"/>
                </a:cubicBezTo>
                <a:lnTo>
                  <a:pt x="1136650" y="75553"/>
                </a:lnTo>
                <a:cubicBezTo>
                  <a:pt x="1137920" y="72131"/>
                  <a:pt x="1139190" y="68708"/>
                  <a:pt x="1140460" y="67568"/>
                </a:cubicBezTo>
                <a:lnTo>
                  <a:pt x="1125220" y="64145"/>
                </a:lnTo>
                <a:cubicBezTo>
                  <a:pt x="1121410" y="63004"/>
                  <a:pt x="1115060" y="63004"/>
                  <a:pt x="1112520" y="63004"/>
                </a:cubicBezTo>
                <a:lnTo>
                  <a:pt x="1092200" y="63004"/>
                </a:lnTo>
                <a:cubicBezTo>
                  <a:pt x="1084580" y="63004"/>
                  <a:pt x="1078230" y="61863"/>
                  <a:pt x="1070610" y="63004"/>
                </a:cubicBezTo>
                <a:cubicBezTo>
                  <a:pt x="1065530" y="64145"/>
                  <a:pt x="1061720" y="61863"/>
                  <a:pt x="1057910" y="59582"/>
                </a:cubicBezTo>
                <a:cubicBezTo>
                  <a:pt x="1047750" y="52737"/>
                  <a:pt x="1037590" y="44751"/>
                  <a:pt x="1023620" y="48173"/>
                </a:cubicBezTo>
                <a:cubicBezTo>
                  <a:pt x="1022350" y="48173"/>
                  <a:pt x="1019810" y="47033"/>
                  <a:pt x="1018540" y="45892"/>
                </a:cubicBezTo>
                <a:cubicBezTo>
                  <a:pt x="1014730" y="44751"/>
                  <a:pt x="1012190" y="42469"/>
                  <a:pt x="1007110" y="40188"/>
                </a:cubicBezTo>
                <a:cubicBezTo>
                  <a:pt x="1007110" y="43610"/>
                  <a:pt x="1007110" y="44751"/>
                  <a:pt x="1008380" y="47033"/>
                </a:cubicBezTo>
                <a:cubicBezTo>
                  <a:pt x="1005840" y="49314"/>
                  <a:pt x="1004570" y="48173"/>
                  <a:pt x="1003300" y="47033"/>
                </a:cubicBezTo>
                <a:cubicBezTo>
                  <a:pt x="1002030" y="48173"/>
                  <a:pt x="1000760" y="50455"/>
                  <a:pt x="999490" y="50455"/>
                </a:cubicBezTo>
                <a:cubicBezTo>
                  <a:pt x="993140" y="52737"/>
                  <a:pt x="986790" y="53878"/>
                  <a:pt x="980440" y="56159"/>
                </a:cubicBezTo>
                <a:cubicBezTo>
                  <a:pt x="977900" y="57300"/>
                  <a:pt x="975360" y="58441"/>
                  <a:pt x="974090" y="59582"/>
                </a:cubicBezTo>
                <a:cubicBezTo>
                  <a:pt x="969010" y="63004"/>
                  <a:pt x="965200" y="68708"/>
                  <a:pt x="956310" y="67568"/>
                </a:cubicBezTo>
                <a:cubicBezTo>
                  <a:pt x="955040" y="67568"/>
                  <a:pt x="952500" y="69849"/>
                  <a:pt x="949960" y="69849"/>
                </a:cubicBezTo>
                <a:cubicBezTo>
                  <a:pt x="947420" y="70990"/>
                  <a:pt x="943610" y="70990"/>
                  <a:pt x="941070" y="72131"/>
                </a:cubicBezTo>
                <a:lnTo>
                  <a:pt x="938530" y="72131"/>
                </a:lnTo>
                <a:cubicBezTo>
                  <a:pt x="930910" y="74413"/>
                  <a:pt x="924560" y="76694"/>
                  <a:pt x="916940" y="77835"/>
                </a:cubicBezTo>
                <a:lnTo>
                  <a:pt x="911860" y="77835"/>
                </a:lnTo>
                <a:cubicBezTo>
                  <a:pt x="905510" y="77835"/>
                  <a:pt x="900430" y="76694"/>
                  <a:pt x="894080" y="76694"/>
                </a:cubicBezTo>
                <a:cubicBezTo>
                  <a:pt x="887730" y="76694"/>
                  <a:pt x="881380" y="78976"/>
                  <a:pt x="875030" y="78976"/>
                </a:cubicBezTo>
                <a:cubicBezTo>
                  <a:pt x="867410" y="78976"/>
                  <a:pt x="858520" y="78976"/>
                  <a:pt x="852170" y="74413"/>
                </a:cubicBezTo>
                <a:cubicBezTo>
                  <a:pt x="850900" y="73272"/>
                  <a:pt x="847090" y="73272"/>
                  <a:pt x="844550" y="74413"/>
                </a:cubicBezTo>
                <a:cubicBezTo>
                  <a:pt x="835660" y="75553"/>
                  <a:pt x="826770" y="76694"/>
                  <a:pt x="819150" y="78976"/>
                </a:cubicBezTo>
                <a:cubicBezTo>
                  <a:pt x="811530" y="81258"/>
                  <a:pt x="807720" y="78976"/>
                  <a:pt x="805180" y="73272"/>
                </a:cubicBezTo>
                <a:cubicBezTo>
                  <a:pt x="803910" y="70990"/>
                  <a:pt x="801370" y="68708"/>
                  <a:pt x="798830" y="66427"/>
                </a:cubicBezTo>
                <a:cubicBezTo>
                  <a:pt x="795020" y="64145"/>
                  <a:pt x="791210" y="60723"/>
                  <a:pt x="787400" y="60723"/>
                </a:cubicBezTo>
                <a:cubicBezTo>
                  <a:pt x="778510" y="60723"/>
                  <a:pt x="773430" y="56159"/>
                  <a:pt x="767080" y="52737"/>
                </a:cubicBezTo>
                <a:cubicBezTo>
                  <a:pt x="756920" y="47033"/>
                  <a:pt x="748030" y="40188"/>
                  <a:pt x="735330" y="41328"/>
                </a:cubicBezTo>
                <a:lnTo>
                  <a:pt x="735330" y="35624"/>
                </a:lnTo>
                <a:cubicBezTo>
                  <a:pt x="737870" y="35624"/>
                  <a:pt x="740410" y="35624"/>
                  <a:pt x="742950" y="34483"/>
                </a:cubicBezTo>
                <a:cubicBezTo>
                  <a:pt x="739140" y="32202"/>
                  <a:pt x="739140" y="28779"/>
                  <a:pt x="736600" y="26498"/>
                </a:cubicBezTo>
                <a:cubicBezTo>
                  <a:pt x="731520" y="23075"/>
                  <a:pt x="726440" y="21934"/>
                  <a:pt x="721360" y="19653"/>
                </a:cubicBezTo>
                <a:cubicBezTo>
                  <a:pt x="717550" y="18512"/>
                  <a:pt x="712470" y="18512"/>
                  <a:pt x="715010" y="24216"/>
                </a:cubicBezTo>
                <a:cubicBezTo>
                  <a:pt x="708660" y="25357"/>
                  <a:pt x="703580" y="25357"/>
                  <a:pt x="701040" y="27638"/>
                </a:cubicBezTo>
                <a:cubicBezTo>
                  <a:pt x="695960" y="31061"/>
                  <a:pt x="690880" y="28779"/>
                  <a:pt x="687070" y="26498"/>
                </a:cubicBezTo>
                <a:cubicBezTo>
                  <a:pt x="684530" y="25357"/>
                  <a:pt x="681990" y="24216"/>
                  <a:pt x="679450" y="25357"/>
                </a:cubicBezTo>
                <a:cubicBezTo>
                  <a:pt x="664210" y="32202"/>
                  <a:pt x="648970" y="28779"/>
                  <a:pt x="633730" y="28779"/>
                </a:cubicBezTo>
                <a:cubicBezTo>
                  <a:pt x="631190" y="28779"/>
                  <a:pt x="628650" y="27638"/>
                  <a:pt x="624840" y="27638"/>
                </a:cubicBezTo>
                <a:cubicBezTo>
                  <a:pt x="619760" y="26498"/>
                  <a:pt x="615950" y="24216"/>
                  <a:pt x="610870" y="23075"/>
                </a:cubicBezTo>
                <a:cubicBezTo>
                  <a:pt x="605790" y="21934"/>
                  <a:pt x="599440" y="20793"/>
                  <a:pt x="594360" y="19653"/>
                </a:cubicBezTo>
                <a:lnTo>
                  <a:pt x="590550" y="19653"/>
                </a:lnTo>
                <a:cubicBezTo>
                  <a:pt x="581660" y="19653"/>
                  <a:pt x="572770" y="20793"/>
                  <a:pt x="565150" y="20793"/>
                </a:cubicBezTo>
                <a:cubicBezTo>
                  <a:pt x="558800" y="20793"/>
                  <a:pt x="552450" y="18512"/>
                  <a:pt x="544830" y="17371"/>
                </a:cubicBezTo>
                <a:cubicBezTo>
                  <a:pt x="543560" y="8244"/>
                  <a:pt x="533400" y="10526"/>
                  <a:pt x="527050" y="5963"/>
                </a:cubicBezTo>
                <a:cubicBezTo>
                  <a:pt x="525780" y="4822"/>
                  <a:pt x="523240" y="5963"/>
                  <a:pt x="521970" y="5963"/>
                </a:cubicBezTo>
                <a:cubicBezTo>
                  <a:pt x="514350" y="4822"/>
                  <a:pt x="509270" y="8244"/>
                  <a:pt x="506730" y="13948"/>
                </a:cubicBezTo>
                <a:cubicBezTo>
                  <a:pt x="502920" y="19653"/>
                  <a:pt x="492760" y="21934"/>
                  <a:pt x="496570" y="31061"/>
                </a:cubicBezTo>
                <a:cubicBezTo>
                  <a:pt x="497840" y="32202"/>
                  <a:pt x="500380" y="33343"/>
                  <a:pt x="501650" y="35624"/>
                </a:cubicBezTo>
                <a:cubicBezTo>
                  <a:pt x="501650" y="39047"/>
                  <a:pt x="500380" y="41328"/>
                  <a:pt x="496570" y="40188"/>
                </a:cubicBezTo>
                <a:cubicBezTo>
                  <a:pt x="495300" y="40188"/>
                  <a:pt x="494030" y="42469"/>
                  <a:pt x="492760" y="43610"/>
                </a:cubicBezTo>
                <a:cubicBezTo>
                  <a:pt x="491490" y="44751"/>
                  <a:pt x="491490" y="47033"/>
                  <a:pt x="490220" y="47033"/>
                </a:cubicBezTo>
                <a:cubicBezTo>
                  <a:pt x="482600" y="49314"/>
                  <a:pt x="477520" y="55018"/>
                  <a:pt x="468630" y="53878"/>
                </a:cubicBezTo>
                <a:lnTo>
                  <a:pt x="466090" y="53878"/>
                </a:lnTo>
                <a:cubicBezTo>
                  <a:pt x="458470" y="59582"/>
                  <a:pt x="450850" y="58441"/>
                  <a:pt x="441960" y="57300"/>
                </a:cubicBezTo>
                <a:cubicBezTo>
                  <a:pt x="438150" y="56159"/>
                  <a:pt x="433070" y="57300"/>
                  <a:pt x="427990" y="57300"/>
                </a:cubicBezTo>
                <a:cubicBezTo>
                  <a:pt x="424180" y="57300"/>
                  <a:pt x="420370" y="57300"/>
                  <a:pt x="416560" y="55018"/>
                </a:cubicBezTo>
                <a:cubicBezTo>
                  <a:pt x="411480" y="52737"/>
                  <a:pt x="406400" y="49314"/>
                  <a:pt x="401320" y="47033"/>
                </a:cubicBezTo>
                <a:cubicBezTo>
                  <a:pt x="396240" y="44751"/>
                  <a:pt x="389890" y="44751"/>
                  <a:pt x="389890" y="36765"/>
                </a:cubicBezTo>
                <a:cubicBezTo>
                  <a:pt x="389890" y="35624"/>
                  <a:pt x="387350" y="34483"/>
                  <a:pt x="387350" y="33343"/>
                </a:cubicBezTo>
                <a:cubicBezTo>
                  <a:pt x="378460" y="40188"/>
                  <a:pt x="370840" y="45892"/>
                  <a:pt x="363220" y="51596"/>
                </a:cubicBezTo>
                <a:cubicBezTo>
                  <a:pt x="359410" y="55018"/>
                  <a:pt x="354330" y="59582"/>
                  <a:pt x="356870" y="65286"/>
                </a:cubicBezTo>
                <a:cubicBezTo>
                  <a:pt x="356870" y="66427"/>
                  <a:pt x="355600" y="67568"/>
                  <a:pt x="355600" y="68708"/>
                </a:cubicBezTo>
                <a:cubicBezTo>
                  <a:pt x="354330" y="70990"/>
                  <a:pt x="353060" y="73272"/>
                  <a:pt x="350520" y="74413"/>
                </a:cubicBezTo>
                <a:cubicBezTo>
                  <a:pt x="347980" y="77835"/>
                  <a:pt x="345440" y="81258"/>
                  <a:pt x="342900" y="85821"/>
                </a:cubicBezTo>
                <a:lnTo>
                  <a:pt x="335280" y="92666"/>
                </a:lnTo>
                <a:cubicBezTo>
                  <a:pt x="332740" y="96088"/>
                  <a:pt x="330200" y="99511"/>
                  <a:pt x="326390" y="101793"/>
                </a:cubicBezTo>
                <a:cubicBezTo>
                  <a:pt x="317500" y="108638"/>
                  <a:pt x="308610" y="115483"/>
                  <a:pt x="298450" y="122328"/>
                </a:cubicBezTo>
                <a:cubicBezTo>
                  <a:pt x="293370" y="126891"/>
                  <a:pt x="287020" y="130313"/>
                  <a:pt x="281940" y="134877"/>
                </a:cubicBezTo>
                <a:cubicBezTo>
                  <a:pt x="273050" y="141722"/>
                  <a:pt x="262890" y="147426"/>
                  <a:pt x="257810" y="157694"/>
                </a:cubicBezTo>
                <a:cubicBezTo>
                  <a:pt x="257810" y="158834"/>
                  <a:pt x="255270" y="159975"/>
                  <a:pt x="254000" y="161116"/>
                </a:cubicBezTo>
                <a:cubicBezTo>
                  <a:pt x="247650" y="165679"/>
                  <a:pt x="237490" y="165679"/>
                  <a:pt x="237490" y="174806"/>
                </a:cubicBezTo>
                <a:cubicBezTo>
                  <a:pt x="227330" y="174806"/>
                  <a:pt x="222250" y="181651"/>
                  <a:pt x="217170" y="187355"/>
                </a:cubicBezTo>
                <a:cubicBezTo>
                  <a:pt x="213360" y="191919"/>
                  <a:pt x="209550" y="197623"/>
                  <a:pt x="204470" y="201045"/>
                </a:cubicBezTo>
                <a:cubicBezTo>
                  <a:pt x="199390" y="203327"/>
                  <a:pt x="193040" y="202186"/>
                  <a:pt x="186690" y="202186"/>
                </a:cubicBezTo>
                <a:cubicBezTo>
                  <a:pt x="184150" y="202186"/>
                  <a:pt x="181610" y="202186"/>
                  <a:pt x="181610" y="203327"/>
                </a:cubicBezTo>
                <a:cubicBezTo>
                  <a:pt x="176530" y="207890"/>
                  <a:pt x="170180" y="211313"/>
                  <a:pt x="166370" y="217017"/>
                </a:cubicBezTo>
                <a:cubicBezTo>
                  <a:pt x="162560" y="222721"/>
                  <a:pt x="158750" y="226144"/>
                  <a:pt x="152400" y="227284"/>
                </a:cubicBezTo>
                <a:cubicBezTo>
                  <a:pt x="146050" y="228425"/>
                  <a:pt x="139700" y="234129"/>
                  <a:pt x="130810" y="230707"/>
                </a:cubicBezTo>
                <a:cubicBezTo>
                  <a:pt x="123190" y="228425"/>
                  <a:pt x="114300" y="230707"/>
                  <a:pt x="109220" y="226144"/>
                </a:cubicBezTo>
                <a:cubicBezTo>
                  <a:pt x="99060" y="227284"/>
                  <a:pt x="91440" y="229566"/>
                  <a:pt x="82550" y="230707"/>
                </a:cubicBezTo>
                <a:cubicBezTo>
                  <a:pt x="72390" y="232989"/>
                  <a:pt x="60960" y="231848"/>
                  <a:pt x="52070" y="238693"/>
                </a:cubicBezTo>
                <a:cubicBezTo>
                  <a:pt x="44450" y="244397"/>
                  <a:pt x="38100" y="250101"/>
                  <a:pt x="26670" y="248960"/>
                </a:cubicBezTo>
                <a:cubicBezTo>
                  <a:pt x="27940" y="255805"/>
                  <a:pt x="29210" y="261510"/>
                  <a:pt x="30480" y="268355"/>
                </a:cubicBezTo>
                <a:cubicBezTo>
                  <a:pt x="33020" y="286608"/>
                  <a:pt x="35560" y="304861"/>
                  <a:pt x="36830" y="323115"/>
                </a:cubicBezTo>
                <a:cubicBezTo>
                  <a:pt x="40640" y="345931"/>
                  <a:pt x="41910" y="367607"/>
                  <a:pt x="39370" y="389283"/>
                </a:cubicBezTo>
                <a:cubicBezTo>
                  <a:pt x="36830" y="420086"/>
                  <a:pt x="25400" y="1474217"/>
                  <a:pt x="13970" y="1502738"/>
                </a:cubicBezTo>
                <a:lnTo>
                  <a:pt x="2540" y="1526695"/>
                </a:lnTo>
                <a:cubicBezTo>
                  <a:pt x="0" y="1532400"/>
                  <a:pt x="3810" y="1535822"/>
                  <a:pt x="10160" y="1536963"/>
                </a:cubicBezTo>
                <a:cubicBezTo>
                  <a:pt x="17780" y="1538104"/>
                  <a:pt x="20320" y="1542667"/>
                  <a:pt x="22860" y="1548371"/>
                </a:cubicBezTo>
                <a:cubicBezTo>
                  <a:pt x="25400" y="1557498"/>
                  <a:pt x="21590" y="1566625"/>
                  <a:pt x="26670" y="1575751"/>
                </a:cubicBezTo>
                <a:cubicBezTo>
                  <a:pt x="29210" y="1580315"/>
                  <a:pt x="26670" y="1588300"/>
                  <a:pt x="25400" y="1595146"/>
                </a:cubicBezTo>
                <a:cubicBezTo>
                  <a:pt x="24130" y="1604272"/>
                  <a:pt x="26670" y="1613399"/>
                  <a:pt x="30480" y="1621385"/>
                </a:cubicBezTo>
                <a:cubicBezTo>
                  <a:pt x="39370" y="1635075"/>
                  <a:pt x="40640" y="1651046"/>
                  <a:pt x="40640" y="1665877"/>
                </a:cubicBezTo>
                <a:cubicBezTo>
                  <a:pt x="40640" y="1669300"/>
                  <a:pt x="41910" y="1672722"/>
                  <a:pt x="43180" y="1675004"/>
                </a:cubicBezTo>
                <a:cubicBezTo>
                  <a:pt x="45720" y="1677286"/>
                  <a:pt x="50800" y="1679567"/>
                  <a:pt x="55880" y="1680708"/>
                </a:cubicBezTo>
                <a:lnTo>
                  <a:pt x="86360" y="1694398"/>
                </a:lnTo>
                <a:cubicBezTo>
                  <a:pt x="100330" y="1701243"/>
                  <a:pt x="111760" y="1700102"/>
                  <a:pt x="124460" y="1692117"/>
                </a:cubicBezTo>
                <a:cubicBezTo>
                  <a:pt x="125730" y="1690976"/>
                  <a:pt x="129540" y="1689835"/>
                  <a:pt x="130810" y="1689835"/>
                </a:cubicBezTo>
                <a:cubicBezTo>
                  <a:pt x="139700" y="1690976"/>
                  <a:pt x="148590" y="1690976"/>
                  <a:pt x="156210" y="1697821"/>
                </a:cubicBezTo>
                <a:cubicBezTo>
                  <a:pt x="165100" y="1704666"/>
                  <a:pt x="177800" y="1709229"/>
                  <a:pt x="187960" y="1714933"/>
                </a:cubicBezTo>
                <a:cubicBezTo>
                  <a:pt x="194310" y="1718355"/>
                  <a:pt x="201930" y="1722919"/>
                  <a:pt x="205740" y="1727482"/>
                </a:cubicBezTo>
                <a:cubicBezTo>
                  <a:pt x="208280" y="1729764"/>
                  <a:pt x="210820" y="1732046"/>
                  <a:pt x="213360" y="1733186"/>
                </a:cubicBezTo>
                <a:cubicBezTo>
                  <a:pt x="227330" y="1737750"/>
                  <a:pt x="234950" y="1749158"/>
                  <a:pt x="243840" y="1758285"/>
                </a:cubicBezTo>
                <a:cubicBezTo>
                  <a:pt x="251460" y="1766271"/>
                  <a:pt x="261620" y="1770834"/>
                  <a:pt x="273050" y="1771975"/>
                </a:cubicBezTo>
                <a:cubicBezTo>
                  <a:pt x="285750" y="1774256"/>
                  <a:pt x="298450" y="1775397"/>
                  <a:pt x="311150" y="1777679"/>
                </a:cubicBezTo>
                <a:cubicBezTo>
                  <a:pt x="316230" y="1778820"/>
                  <a:pt x="322580" y="1779961"/>
                  <a:pt x="327660" y="1782242"/>
                </a:cubicBezTo>
                <a:cubicBezTo>
                  <a:pt x="334010" y="1784524"/>
                  <a:pt x="340360" y="1784524"/>
                  <a:pt x="345440" y="1787947"/>
                </a:cubicBezTo>
                <a:cubicBezTo>
                  <a:pt x="353060" y="1793651"/>
                  <a:pt x="360680" y="1797073"/>
                  <a:pt x="370840" y="1794792"/>
                </a:cubicBezTo>
                <a:cubicBezTo>
                  <a:pt x="374650" y="1793651"/>
                  <a:pt x="379730" y="1795932"/>
                  <a:pt x="383540" y="1797073"/>
                </a:cubicBezTo>
                <a:cubicBezTo>
                  <a:pt x="384810" y="1797073"/>
                  <a:pt x="386080" y="1798214"/>
                  <a:pt x="387350" y="1798214"/>
                </a:cubicBezTo>
                <a:cubicBezTo>
                  <a:pt x="401320" y="1799355"/>
                  <a:pt x="414020" y="1797073"/>
                  <a:pt x="426720" y="1794792"/>
                </a:cubicBezTo>
                <a:cubicBezTo>
                  <a:pt x="431800" y="1793651"/>
                  <a:pt x="436880" y="1792510"/>
                  <a:pt x="441960" y="1790228"/>
                </a:cubicBezTo>
                <a:cubicBezTo>
                  <a:pt x="455930" y="1784524"/>
                  <a:pt x="469900" y="1778820"/>
                  <a:pt x="482600" y="1771975"/>
                </a:cubicBezTo>
                <a:cubicBezTo>
                  <a:pt x="491490" y="1767412"/>
                  <a:pt x="500380" y="1762848"/>
                  <a:pt x="510540" y="1767412"/>
                </a:cubicBezTo>
                <a:lnTo>
                  <a:pt x="515620" y="1767412"/>
                </a:lnTo>
                <a:cubicBezTo>
                  <a:pt x="524510" y="1767412"/>
                  <a:pt x="533400" y="1766271"/>
                  <a:pt x="541020" y="1765130"/>
                </a:cubicBezTo>
                <a:cubicBezTo>
                  <a:pt x="542290" y="1765130"/>
                  <a:pt x="544830" y="1765130"/>
                  <a:pt x="544830" y="1763989"/>
                </a:cubicBezTo>
                <a:cubicBezTo>
                  <a:pt x="548640" y="1759426"/>
                  <a:pt x="554990" y="1759426"/>
                  <a:pt x="561340" y="1758285"/>
                </a:cubicBezTo>
                <a:cubicBezTo>
                  <a:pt x="571500" y="1757144"/>
                  <a:pt x="581660" y="1757144"/>
                  <a:pt x="589280" y="1751440"/>
                </a:cubicBezTo>
                <a:cubicBezTo>
                  <a:pt x="596900" y="1746876"/>
                  <a:pt x="604520" y="1745736"/>
                  <a:pt x="613410" y="1744595"/>
                </a:cubicBezTo>
                <a:cubicBezTo>
                  <a:pt x="614680" y="1744595"/>
                  <a:pt x="617220" y="1743454"/>
                  <a:pt x="618490" y="1743454"/>
                </a:cubicBezTo>
                <a:cubicBezTo>
                  <a:pt x="624840" y="1742313"/>
                  <a:pt x="631190" y="1738891"/>
                  <a:pt x="636270" y="1740031"/>
                </a:cubicBezTo>
                <a:cubicBezTo>
                  <a:pt x="647700" y="1742313"/>
                  <a:pt x="652780" y="1738891"/>
                  <a:pt x="660400" y="1729764"/>
                </a:cubicBezTo>
                <a:cubicBezTo>
                  <a:pt x="661670" y="1727482"/>
                  <a:pt x="665480" y="1726342"/>
                  <a:pt x="668020" y="1725201"/>
                </a:cubicBezTo>
                <a:cubicBezTo>
                  <a:pt x="674370" y="1724060"/>
                  <a:pt x="680720" y="1725201"/>
                  <a:pt x="687070" y="1724060"/>
                </a:cubicBezTo>
                <a:cubicBezTo>
                  <a:pt x="690880" y="1724060"/>
                  <a:pt x="694690" y="1720637"/>
                  <a:pt x="697230" y="1720637"/>
                </a:cubicBezTo>
                <a:cubicBezTo>
                  <a:pt x="707390" y="1721778"/>
                  <a:pt x="718820" y="1718355"/>
                  <a:pt x="727710" y="1724060"/>
                </a:cubicBezTo>
                <a:cubicBezTo>
                  <a:pt x="728980" y="1725201"/>
                  <a:pt x="731520" y="1725201"/>
                  <a:pt x="734060" y="1725201"/>
                </a:cubicBezTo>
                <a:cubicBezTo>
                  <a:pt x="750570" y="1726342"/>
                  <a:pt x="764540" y="1730905"/>
                  <a:pt x="775970" y="1740031"/>
                </a:cubicBezTo>
                <a:cubicBezTo>
                  <a:pt x="779780" y="1743454"/>
                  <a:pt x="784860" y="1745736"/>
                  <a:pt x="788670" y="1748017"/>
                </a:cubicBezTo>
                <a:cubicBezTo>
                  <a:pt x="792480" y="1750299"/>
                  <a:pt x="797560" y="1750299"/>
                  <a:pt x="801370" y="1751440"/>
                </a:cubicBezTo>
                <a:cubicBezTo>
                  <a:pt x="805180" y="1752580"/>
                  <a:pt x="807720" y="1753721"/>
                  <a:pt x="811530" y="1753721"/>
                </a:cubicBezTo>
                <a:cubicBezTo>
                  <a:pt x="817880" y="1753721"/>
                  <a:pt x="822960" y="1756003"/>
                  <a:pt x="826770" y="1760567"/>
                </a:cubicBezTo>
                <a:cubicBezTo>
                  <a:pt x="828040" y="1761707"/>
                  <a:pt x="829310" y="1762848"/>
                  <a:pt x="830580" y="1765130"/>
                </a:cubicBezTo>
                <a:cubicBezTo>
                  <a:pt x="829310" y="1768552"/>
                  <a:pt x="836930" y="1777679"/>
                  <a:pt x="842010" y="1777679"/>
                </a:cubicBezTo>
                <a:cubicBezTo>
                  <a:pt x="850900" y="1777679"/>
                  <a:pt x="859790" y="1779961"/>
                  <a:pt x="867410" y="1785665"/>
                </a:cubicBezTo>
                <a:cubicBezTo>
                  <a:pt x="868680" y="1786806"/>
                  <a:pt x="871220" y="1786806"/>
                  <a:pt x="873760" y="1785665"/>
                </a:cubicBezTo>
                <a:cubicBezTo>
                  <a:pt x="877570" y="1784524"/>
                  <a:pt x="880110" y="1784524"/>
                  <a:pt x="882650" y="1787947"/>
                </a:cubicBezTo>
                <a:cubicBezTo>
                  <a:pt x="883920" y="1789087"/>
                  <a:pt x="889000" y="1789087"/>
                  <a:pt x="891540" y="1789087"/>
                </a:cubicBezTo>
                <a:cubicBezTo>
                  <a:pt x="897890" y="1789087"/>
                  <a:pt x="905510" y="1787947"/>
                  <a:pt x="911860" y="1789087"/>
                </a:cubicBezTo>
                <a:cubicBezTo>
                  <a:pt x="923290" y="1790228"/>
                  <a:pt x="933450" y="1791369"/>
                  <a:pt x="944880" y="1793651"/>
                </a:cubicBezTo>
                <a:cubicBezTo>
                  <a:pt x="947420" y="1793651"/>
                  <a:pt x="949960" y="1794792"/>
                  <a:pt x="951230" y="1795932"/>
                </a:cubicBezTo>
                <a:cubicBezTo>
                  <a:pt x="953770" y="1801637"/>
                  <a:pt x="960120" y="1801637"/>
                  <a:pt x="963930" y="1802777"/>
                </a:cubicBezTo>
                <a:cubicBezTo>
                  <a:pt x="967740" y="1803918"/>
                  <a:pt x="972820" y="1805059"/>
                  <a:pt x="975360" y="1805059"/>
                </a:cubicBezTo>
                <a:cubicBezTo>
                  <a:pt x="976630" y="1803918"/>
                  <a:pt x="979170" y="1802777"/>
                  <a:pt x="981710" y="1800496"/>
                </a:cubicBezTo>
                <a:cubicBezTo>
                  <a:pt x="976630" y="1800496"/>
                  <a:pt x="974090" y="1801637"/>
                  <a:pt x="971550" y="1801637"/>
                </a:cubicBezTo>
                <a:cubicBezTo>
                  <a:pt x="976630" y="1795932"/>
                  <a:pt x="981710" y="1794792"/>
                  <a:pt x="988060" y="1798214"/>
                </a:cubicBezTo>
                <a:cubicBezTo>
                  <a:pt x="995680" y="1803918"/>
                  <a:pt x="1002030" y="1803918"/>
                  <a:pt x="1010920" y="1798214"/>
                </a:cubicBezTo>
                <a:lnTo>
                  <a:pt x="1018540" y="1794792"/>
                </a:lnTo>
                <a:lnTo>
                  <a:pt x="1018540" y="1789087"/>
                </a:lnTo>
                <a:cubicBezTo>
                  <a:pt x="1022350" y="1790228"/>
                  <a:pt x="1026160" y="1792510"/>
                  <a:pt x="1028700" y="1792510"/>
                </a:cubicBezTo>
                <a:cubicBezTo>
                  <a:pt x="1036320" y="1789087"/>
                  <a:pt x="1043940" y="1785665"/>
                  <a:pt x="1050290" y="1781101"/>
                </a:cubicBezTo>
                <a:cubicBezTo>
                  <a:pt x="1057910" y="1776538"/>
                  <a:pt x="1064260" y="1770834"/>
                  <a:pt x="1070610" y="1766271"/>
                </a:cubicBezTo>
                <a:cubicBezTo>
                  <a:pt x="1071880" y="1766271"/>
                  <a:pt x="1071880" y="1765130"/>
                  <a:pt x="1073150" y="1765130"/>
                </a:cubicBezTo>
                <a:cubicBezTo>
                  <a:pt x="1082040" y="1762848"/>
                  <a:pt x="1089660" y="1761707"/>
                  <a:pt x="1098550" y="1759426"/>
                </a:cubicBezTo>
                <a:cubicBezTo>
                  <a:pt x="1103630" y="1758285"/>
                  <a:pt x="1107440" y="1756003"/>
                  <a:pt x="1112520" y="1754862"/>
                </a:cubicBezTo>
                <a:cubicBezTo>
                  <a:pt x="1116330" y="1753721"/>
                  <a:pt x="1118870" y="1753721"/>
                  <a:pt x="1122680" y="1752580"/>
                </a:cubicBezTo>
                <a:lnTo>
                  <a:pt x="1135380" y="1752580"/>
                </a:lnTo>
                <a:cubicBezTo>
                  <a:pt x="1137920" y="1752580"/>
                  <a:pt x="1141730" y="1752580"/>
                  <a:pt x="1144270" y="1751440"/>
                </a:cubicBezTo>
                <a:cubicBezTo>
                  <a:pt x="1145540" y="1749158"/>
                  <a:pt x="1148080" y="1745736"/>
                  <a:pt x="1149350" y="1745736"/>
                </a:cubicBezTo>
                <a:cubicBezTo>
                  <a:pt x="1153160" y="1745736"/>
                  <a:pt x="1155700" y="1748017"/>
                  <a:pt x="1159510" y="1749158"/>
                </a:cubicBezTo>
                <a:cubicBezTo>
                  <a:pt x="1160780" y="1749158"/>
                  <a:pt x="1160780" y="1750299"/>
                  <a:pt x="1160780" y="1751440"/>
                </a:cubicBezTo>
                <a:cubicBezTo>
                  <a:pt x="1165860" y="1756003"/>
                  <a:pt x="1169670" y="1761707"/>
                  <a:pt x="1174750" y="1766271"/>
                </a:cubicBezTo>
                <a:cubicBezTo>
                  <a:pt x="1181100" y="1771975"/>
                  <a:pt x="1187450" y="1771975"/>
                  <a:pt x="1191260" y="1768552"/>
                </a:cubicBezTo>
                <a:cubicBezTo>
                  <a:pt x="1197610" y="1763989"/>
                  <a:pt x="1202690" y="1760567"/>
                  <a:pt x="1211580" y="1762848"/>
                </a:cubicBezTo>
                <a:cubicBezTo>
                  <a:pt x="1212850" y="1762848"/>
                  <a:pt x="1215390" y="1763989"/>
                  <a:pt x="1216660" y="1762848"/>
                </a:cubicBezTo>
                <a:cubicBezTo>
                  <a:pt x="1223010" y="1760567"/>
                  <a:pt x="1230630" y="1758285"/>
                  <a:pt x="1236980" y="1754862"/>
                </a:cubicBezTo>
                <a:cubicBezTo>
                  <a:pt x="1240790" y="1753721"/>
                  <a:pt x="1245870" y="1753721"/>
                  <a:pt x="1247140" y="1751440"/>
                </a:cubicBezTo>
                <a:cubicBezTo>
                  <a:pt x="1250950" y="1744595"/>
                  <a:pt x="1257300" y="1741172"/>
                  <a:pt x="1263650" y="1736609"/>
                </a:cubicBezTo>
                <a:cubicBezTo>
                  <a:pt x="1267460" y="1733186"/>
                  <a:pt x="1271270" y="1728623"/>
                  <a:pt x="1275080" y="1727482"/>
                </a:cubicBezTo>
                <a:cubicBezTo>
                  <a:pt x="1283970" y="1725201"/>
                  <a:pt x="1290320" y="1718355"/>
                  <a:pt x="1297940" y="1713792"/>
                </a:cubicBezTo>
                <a:cubicBezTo>
                  <a:pt x="1304290" y="1710370"/>
                  <a:pt x="1308100" y="1703525"/>
                  <a:pt x="1314450" y="1702384"/>
                </a:cubicBezTo>
                <a:cubicBezTo>
                  <a:pt x="1324610" y="1700102"/>
                  <a:pt x="1332230" y="1694398"/>
                  <a:pt x="1341120" y="1688694"/>
                </a:cubicBezTo>
                <a:cubicBezTo>
                  <a:pt x="1346200" y="1685271"/>
                  <a:pt x="1352550" y="1682990"/>
                  <a:pt x="1358900" y="1684130"/>
                </a:cubicBezTo>
                <a:cubicBezTo>
                  <a:pt x="1362710" y="1685271"/>
                  <a:pt x="1367790" y="1684130"/>
                  <a:pt x="1370330" y="1682990"/>
                </a:cubicBezTo>
                <a:cubicBezTo>
                  <a:pt x="1375410" y="1680708"/>
                  <a:pt x="1380490" y="1677286"/>
                  <a:pt x="1385570" y="1675004"/>
                </a:cubicBezTo>
                <a:cubicBezTo>
                  <a:pt x="1389380" y="1672722"/>
                  <a:pt x="1393190" y="1670441"/>
                  <a:pt x="1397000" y="1670441"/>
                </a:cubicBezTo>
                <a:cubicBezTo>
                  <a:pt x="1409700" y="1669300"/>
                  <a:pt x="1419860" y="1667018"/>
                  <a:pt x="1426210" y="1655610"/>
                </a:cubicBezTo>
                <a:cubicBezTo>
                  <a:pt x="1428750" y="1651046"/>
                  <a:pt x="1441450" y="1645342"/>
                  <a:pt x="1446530" y="1647624"/>
                </a:cubicBezTo>
                <a:cubicBezTo>
                  <a:pt x="1455420" y="1651046"/>
                  <a:pt x="1461770" y="1648765"/>
                  <a:pt x="1466850" y="1641920"/>
                </a:cubicBezTo>
                <a:cubicBezTo>
                  <a:pt x="1470660" y="1638497"/>
                  <a:pt x="1475740" y="1639638"/>
                  <a:pt x="1479550" y="1641920"/>
                </a:cubicBezTo>
                <a:cubicBezTo>
                  <a:pt x="1482090" y="1644201"/>
                  <a:pt x="1484630" y="1645342"/>
                  <a:pt x="1487170" y="1645342"/>
                </a:cubicBezTo>
                <a:cubicBezTo>
                  <a:pt x="1496060" y="1646483"/>
                  <a:pt x="1506220" y="1645342"/>
                  <a:pt x="1515110" y="1646483"/>
                </a:cubicBezTo>
                <a:cubicBezTo>
                  <a:pt x="1522730" y="1647624"/>
                  <a:pt x="1530350" y="1645342"/>
                  <a:pt x="1535430" y="1640779"/>
                </a:cubicBezTo>
                <a:cubicBezTo>
                  <a:pt x="1540510" y="1636215"/>
                  <a:pt x="1544320" y="1636215"/>
                  <a:pt x="1551940" y="1638497"/>
                </a:cubicBezTo>
                <a:cubicBezTo>
                  <a:pt x="1558290" y="1640779"/>
                  <a:pt x="1563370" y="1646483"/>
                  <a:pt x="1572260" y="1645342"/>
                </a:cubicBezTo>
                <a:cubicBezTo>
                  <a:pt x="1579880" y="1644201"/>
                  <a:pt x="1588770" y="1647624"/>
                  <a:pt x="1597660" y="1644201"/>
                </a:cubicBezTo>
                <a:lnTo>
                  <a:pt x="1602740" y="1644201"/>
                </a:lnTo>
                <a:cubicBezTo>
                  <a:pt x="1610360" y="1646483"/>
                  <a:pt x="1617980" y="1647624"/>
                  <a:pt x="1624330" y="1653328"/>
                </a:cubicBezTo>
                <a:cubicBezTo>
                  <a:pt x="1631950" y="1659032"/>
                  <a:pt x="1633220" y="1616821"/>
                  <a:pt x="1640840" y="1621385"/>
                </a:cubicBezTo>
                <a:cubicBezTo>
                  <a:pt x="1652270" y="1628230"/>
                  <a:pt x="1649730" y="1621385"/>
                  <a:pt x="1661160" y="1627089"/>
                </a:cubicBezTo>
                <a:cubicBezTo>
                  <a:pt x="1670050" y="1630511"/>
                  <a:pt x="1666240" y="1617962"/>
                  <a:pt x="1676400" y="1620244"/>
                </a:cubicBezTo>
                <a:cubicBezTo>
                  <a:pt x="1677670" y="1620244"/>
                  <a:pt x="1692910" y="1629371"/>
                  <a:pt x="1692910" y="1628230"/>
                </a:cubicBezTo>
                <a:cubicBezTo>
                  <a:pt x="1699260" y="1624807"/>
                  <a:pt x="1705610" y="1590582"/>
                  <a:pt x="1711960" y="1591723"/>
                </a:cubicBezTo>
                <a:cubicBezTo>
                  <a:pt x="1724660" y="1595146"/>
                  <a:pt x="1736090" y="1592864"/>
                  <a:pt x="1747520" y="1588300"/>
                </a:cubicBezTo>
                <a:cubicBezTo>
                  <a:pt x="1753870" y="1586019"/>
                  <a:pt x="1764030" y="1578033"/>
                  <a:pt x="1769110" y="1581455"/>
                </a:cubicBezTo>
                <a:cubicBezTo>
                  <a:pt x="1778000" y="1587160"/>
                  <a:pt x="1786890" y="1589441"/>
                  <a:pt x="1797050" y="1590582"/>
                </a:cubicBezTo>
                <a:cubicBezTo>
                  <a:pt x="1798320" y="1590582"/>
                  <a:pt x="1799590" y="1591723"/>
                  <a:pt x="1800860" y="1592864"/>
                </a:cubicBezTo>
                <a:cubicBezTo>
                  <a:pt x="1804670" y="1597427"/>
                  <a:pt x="1822450" y="1584878"/>
                  <a:pt x="1826260" y="1589441"/>
                </a:cubicBezTo>
                <a:cubicBezTo>
                  <a:pt x="1831340" y="1596286"/>
                  <a:pt x="1836420" y="1603131"/>
                  <a:pt x="1841500" y="1608835"/>
                </a:cubicBezTo>
                <a:cubicBezTo>
                  <a:pt x="1844040" y="1611117"/>
                  <a:pt x="1847850" y="1612258"/>
                  <a:pt x="1849120" y="1614540"/>
                </a:cubicBezTo>
                <a:cubicBezTo>
                  <a:pt x="1850390" y="1620244"/>
                  <a:pt x="1852930" y="1622525"/>
                  <a:pt x="1859280" y="1622525"/>
                </a:cubicBezTo>
                <a:cubicBezTo>
                  <a:pt x="1863090" y="1622525"/>
                  <a:pt x="1866900" y="1623666"/>
                  <a:pt x="1869440" y="1625948"/>
                </a:cubicBezTo>
                <a:cubicBezTo>
                  <a:pt x="1875790" y="1629371"/>
                  <a:pt x="1880870" y="1632793"/>
                  <a:pt x="1885950" y="1636215"/>
                </a:cubicBezTo>
                <a:cubicBezTo>
                  <a:pt x="1892300" y="1639638"/>
                  <a:pt x="1898650" y="1643061"/>
                  <a:pt x="1901190" y="1648765"/>
                </a:cubicBezTo>
                <a:cubicBezTo>
                  <a:pt x="1902460" y="1651046"/>
                  <a:pt x="1903730" y="1652187"/>
                  <a:pt x="1905000" y="1653328"/>
                </a:cubicBezTo>
                <a:cubicBezTo>
                  <a:pt x="1910080" y="1657891"/>
                  <a:pt x="1915160" y="1661314"/>
                  <a:pt x="1920240" y="1665877"/>
                </a:cubicBezTo>
                <a:cubicBezTo>
                  <a:pt x="1927860" y="1671581"/>
                  <a:pt x="1934210" y="1678426"/>
                  <a:pt x="1941830" y="1684130"/>
                </a:cubicBezTo>
                <a:cubicBezTo>
                  <a:pt x="1944370" y="1685271"/>
                  <a:pt x="1946910" y="1687553"/>
                  <a:pt x="1949450" y="1688694"/>
                </a:cubicBezTo>
                <a:cubicBezTo>
                  <a:pt x="1954530" y="1690976"/>
                  <a:pt x="1959610" y="1693257"/>
                  <a:pt x="1963420" y="1696680"/>
                </a:cubicBezTo>
                <a:cubicBezTo>
                  <a:pt x="1967230" y="1700102"/>
                  <a:pt x="1985010" y="1679567"/>
                  <a:pt x="1987550" y="1684130"/>
                </a:cubicBezTo>
                <a:cubicBezTo>
                  <a:pt x="1987550" y="1685271"/>
                  <a:pt x="1988820" y="1685271"/>
                  <a:pt x="1990090" y="1685271"/>
                </a:cubicBezTo>
                <a:cubicBezTo>
                  <a:pt x="1997710" y="1690976"/>
                  <a:pt x="2005330" y="1688694"/>
                  <a:pt x="2012950" y="1686412"/>
                </a:cubicBezTo>
                <a:cubicBezTo>
                  <a:pt x="2015490" y="1685271"/>
                  <a:pt x="2018030" y="1684130"/>
                  <a:pt x="2019300" y="1685271"/>
                </a:cubicBezTo>
                <a:cubicBezTo>
                  <a:pt x="2028190" y="1688694"/>
                  <a:pt x="2034540" y="1696680"/>
                  <a:pt x="2045970" y="1697821"/>
                </a:cubicBezTo>
                <a:cubicBezTo>
                  <a:pt x="2045970" y="1697821"/>
                  <a:pt x="2047240" y="1697821"/>
                  <a:pt x="2047240" y="1698961"/>
                </a:cubicBezTo>
                <a:cubicBezTo>
                  <a:pt x="2049780" y="1705806"/>
                  <a:pt x="2057400" y="1705806"/>
                  <a:pt x="2063750" y="1706947"/>
                </a:cubicBezTo>
                <a:cubicBezTo>
                  <a:pt x="2067560" y="1706947"/>
                  <a:pt x="2071370" y="1708088"/>
                  <a:pt x="2073910" y="1709229"/>
                </a:cubicBezTo>
                <a:cubicBezTo>
                  <a:pt x="2081530" y="1712651"/>
                  <a:pt x="2089150" y="1717215"/>
                  <a:pt x="2098040" y="1719496"/>
                </a:cubicBezTo>
                <a:cubicBezTo>
                  <a:pt x="2109470" y="1722919"/>
                  <a:pt x="2120900" y="1725201"/>
                  <a:pt x="2129790" y="1730905"/>
                </a:cubicBezTo>
                <a:cubicBezTo>
                  <a:pt x="2131060" y="1730905"/>
                  <a:pt x="2132330" y="1730905"/>
                  <a:pt x="2132330" y="1732046"/>
                </a:cubicBezTo>
                <a:cubicBezTo>
                  <a:pt x="2136140" y="1734327"/>
                  <a:pt x="2142490" y="1735468"/>
                  <a:pt x="2145030" y="1738891"/>
                </a:cubicBezTo>
                <a:cubicBezTo>
                  <a:pt x="2148840" y="1745736"/>
                  <a:pt x="2159000" y="1744595"/>
                  <a:pt x="2164080" y="1750299"/>
                </a:cubicBezTo>
                <a:lnTo>
                  <a:pt x="2165350" y="1750299"/>
                </a:lnTo>
                <a:cubicBezTo>
                  <a:pt x="2170430" y="1750299"/>
                  <a:pt x="2175510" y="1751440"/>
                  <a:pt x="2181860" y="1751440"/>
                </a:cubicBezTo>
                <a:cubicBezTo>
                  <a:pt x="2184400" y="1750299"/>
                  <a:pt x="2188210" y="1748017"/>
                  <a:pt x="2190750" y="1748017"/>
                </a:cubicBezTo>
                <a:cubicBezTo>
                  <a:pt x="2202180" y="1751440"/>
                  <a:pt x="2213610" y="1751440"/>
                  <a:pt x="2221230" y="1742313"/>
                </a:cubicBezTo>
                <a:cubicBezTo>
                  <a:pt x="2222500" y="1741172"/>
                  <a:pt x="2225040" y="1741172"/>
                  <a:pt x="2227580" y="1741172"/>
                </a:cubicBezTo>
                <a:lnTo>
                  <a:pt x="2237740" y="1741172"/>
                </a:lnTo>
                <a:cubicBezTo>
                  <a:pt x="2249170" y="1738891"/>
                  <a:pt x="2259330" y="1736609"/>
                  <a:pt x="2270760" y="1735468"/>
                </a:cubicBezTo>
                <a:cubicBezTo>
                  <a:pt x="2275840" y="1734327"/>
                  <a:pt x="2282190" y="1736609"/>
                  <a:pt x="2287270" y="1737750"/>
                </a:cubicBezTo>
                <a:cubicBezTo>
                  <a:pt x="2292350" y="1738891"/>
                  <a:pt x="2297430" y="1738891"/>
                  <a:pt x="2302510" y="1738891"/>
                </a:cubicBezTo>
                <a:cubicBezTo>
                  <a:pt x="2308860" y="1738891"/>
                  <a:pt x="2313940" y="1736609"/>
                  <a:pt x="2320290" y="1736609"/>
                </a:cubicBezTo>
                <a:cubicBezTo>
                  <a:pt x="2325370" y="1735468"/>
                  <a:pt x="2331720" y="1735468"/>
                  <a:pt x="2336800" y="1734327"/>
                </a:cubicBezTo>
                <a:cubicBezTo>
                  <a:pt x="2348230" y="1732046"/>
                  <a:pt x="2358390" y="1729764"/>
                  <a:pt x="2369820" y="1728623"/>
                </a:cubicBezTo>
                <a:cubicBezTo>
                  <a:pt x="2377440" y="1689835"/>
                  <a:pt x="2376170" y="1644201"/>
                  <a:pt x="2376170" y="1597427"/>
                </a:cubicBezTo>
                <a:close/>
              </a:path>
            </a:pathLst>
          </a:custGeom>
          <a:gradFill>
            <a:gsLst>
              <a:gs pos="0">
                <a:srgbClr val="9015DB">
                  <a:alpha val="49803"/>
                </a:srgbClr>
              </a:gs>
              <a:gs pos="100000">
                <a:srgbClr val="2F0AAD">
                  <a:alpha val="49803"/>
                </a:srgbClr>
              </a:gs>
            </a:gsLst>
            <a:lin ang="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9457380" y="4030871"/>
            <a:ext cx="8830620" cy="5289512"/>
          </a:xfrm>
          <a:custGeom>
            <a:rect b="b" l="l" r="r" t="t"/>
            <a:pathLst>
              <a:path extrusionOk="0" h="5289512" w="8830620">
                <a:moveTo>
                  <a:pt x="0" y="0"/>
                </a:moveTo>
                <a:lnTo>
                  <a:pt x="8830620" y="0"/>
                </a:lnTo>
                <a:lnTo>
                  <a:pt x="8830620" y="5289512"/>
                </a:lnTo>
                <a:lnTo>
                  <a:pt x="0" y="5289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04" l="0" r="0" t="-904"/>
            </a:stretch>
          </a:blipFill>
          <a:ln cap="sq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265" name="Google Shape;2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819" y="2010125"/>
            <a:ext cx="1487277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 txBox="1"/>
          <p:nvPr/>
        </p:nvSpPr>
        <p:spPr>
          <a:xfrm>
            <a:off x="1476145" y="742094"/>
            <a:ext cx="95214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Seq2Seq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99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72" name="Google Shape;272;p12"/>
          <p:cNvGrpSpPr/>
          <p:nvPr/>
        </p:nvGrpSpPr>
        <p:grpSpPr>
          <a:xfrm>
            <a:off x="1476145" y="4333708"/>
            <a:ext cx="16143433" cy="4233624"/>
            <a:chOff x="0" y="0"/>
            <a:chExt cx="21524577" cy="5644832"/>
          </a:xfrm>
        </p:grpSpPr>
        <p:sp>
          <p:nvSpPr>
            <p:cNvPr id="273" name="Google Shape;273;p12"/>
            <p:cNvSpPr/>
            <p:nvPr/>
          </p:nvSpPr>
          <p:spPr>
            <a:xfrm>
              <a:off x="0" y="363526"/>
              <a:ext cx="10058256" cy="2212816"/>
            </a:xfrm>
            <a:custGeom>
              <a:rect b="b" l="l" r="r" t="t"/>
              <a:pathLst>
                <a:path extrusionOk="0" h="2212816" w="10058256">
                  <a:moveTo>
                    <a:pt x="0" y="0"/>
                  </a:moveTo>
                  <a:lnTo>
                    <a:pt x="10058256" y="0"/>
                  </a:lnTo>
                  <a:lnTo>
                    <a:pt x="10058256" y="2212816"/>
                  </a:lnTo>
                  <a:lnTo>
                    <a:pt x="0" y="2212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4" name="Google Shape;274;p12"/>
            <p:cNvSpPr/>
            <p:nvPr/>
          </p:nvSpPr>
          <p:spPr>
            <a:xfrm>
              <a:off x="328512" y="704070"/>
              <a:ext cx="1531728" cy="153172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874" l="-93206" r="0" t="-6804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 txBox="1"/>
            <p:nvPr/>
          </p:nvSpPr>
          <p:spPr>
            <a:xfrm>
              <a:off x="2756273" y="441751"/>
              <a:ext cx="6292654" cy="1299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500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Sentiment Analysis</a:t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1466321" y="0"/>
              <a:ext cx="10058256" cy="2212816"/>
            </a:xfrm>
            <a:custGeom>
              <a:rect b="b" l="l" r="r" t="t"/>
              <a:pathLst>
                <a:path extrusionOk="0" h="2212816" w="10058256">
                  <a:moveTo>
                    <a:pt x="0" y="0"/>
                  </a:moveTo>
                  <a:lnTo>
                    <a:pt x="10058255" y="0"/>
                  </a:lnTo>
                  <a:lnTo>
                    <a:pt x="10058255" y="2212816"/>
                  </a:lnTo>
                  <a:lnTo>
                    <a:pt x="0" y="2212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7" name="Google Shape;277;p12"/>
            <p:cNvSpPr/>
            <p:nvPr/>
          </p:nvSpPr>
          <p:spPr>
            <a:xfrm>
              <a:off x="11794833" y="340544"/>
              <a:ext cx="1531728" cy="153172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64552" r="-64552" t="-28882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 txBox="1"/>
            <p:nvPr/>
          </p:nvSpPr>
          <p:spPr>
            <a:xfrm>
              <a:off x="14222593" y="78226"/>
              <a:ext cx="6292654" cy="1299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500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Question Answering</a:t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5675048" y="3432016"/>
              <a:ext cx="10058256" cy="2212816"/>
            </a:xfrm>
            <a:custGeom>
              <a:rect b="b" l="l" r="r" t="t"/>
              <a:pathLst>
                <a:path extrusionOk="0" h="2212816" w="10058256">
                  <a:moveTo>
                    <a:pt x="0" y="0"/>
                  </a:moveTo>
                  <a:lnTo>
                    <a:pt x="10058256" y="0"/>
                  </a:lnTo>
                  <a:lnTo>
                    <a:pt x="10058256" y="2212816"/>
                  </a:lnTo>
                  <a:lnTo>
                    <a:pt x="0" y="2212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0" name="Google Shape;280;p12"/>
            <p:cNvSpPr/>
            <p:nvPr/>
          </p:nvSpPr>
          <p:spPr>
            <a:xfrm>
              <a:off x="6003560" y="3772561"/>
              <a:ext cx="1531728" cy="153172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9998" r="-19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 txBox="1"/>
            <p:nvPr/>
          </p:nvSpPr>
          <p:spPr>
            <a:xfrm>
              <a:off x="8431321" y="3510242"/>
              <a:ext cx="6292654" cy="1299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500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 Translation</a:t>
              </a:r>
              <a:endParaRPr/>
            </a:p>
          </p:txBody>
        </p:sp>
      </p:grpSp>
      <p:sp>
        <p:nvSpPr>
          <p:cNvPr id="282" name="Google Shape;282;p12"/>
          <p:cNvSpPr txBox="1"/>
          <p:nvPr/>
        </p:nvSpPr>
        <p:spPr>
          <a:xfrm>
            <a:off x="1476145" y="761269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Applications and Popularity</a:t>
            </a:r>
            <a:endParaRPr/>
          </a:p>
        </p:txBody>
      </p:sp>
      <p:sp>
        <p:nvSpPr>
          <p:cNvPr id="283" name="Google Shape;283;p12"/>
          <p:cNvSpPr txBox="1"/>
          <p:nvPr/>
        </p:nvSpPr>
        <p:spPr>
          <a:xfrm>
            <a:off x="1476145" y="2046881"/>
            <a:ext cx="10306667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Encoder-decoder networks have been applied to 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wide range of applications including: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9" name="Google Shape;289;p13"/>
          <p:cNvSpPr/>
          <p:nvPr/>
        </p:nvSpPr>
        <p:spPr>
          <a:xfrm>
            <a:off x="1828800" y="5143500"/>
            <a:ext cx="7315200" cy="2194560"/>
          </a:xfrm>
          <a:custGeom>
            <a:rect b="b" l="l" r="r" t="t"/>
            <a:pathLst>
              <a:path extrusionOk="0"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0" name="Google Shape;290;p13"/>
          <p:cNvGrpSpPr/>
          <p:nvPr/>
        </p:nvGrpSpPr>
        <p:grpSpPr>
          <a:xfrm>
            <a:off x="11355139" y="2565964"/>
            <a:ext cx="6701371" cy="7896368"/>
            <a:chOff x="0" y="0"/>
            <a:chExt cx="8935162" cy="10528491"/>
          </a:xfrm>
        </p:grpSpPr>
        <p:pic>
          <p:nvPicPr>
            <p:cNvPr id="291" name="Google Shape;291;p13"/>
            <p:cNvPicPr preferRelativeResize="0"/>
            <p:nvPr/>
          </p:nvPicPr>
          <p:blipFill rotWithShape="1">
            <a:blip r:embed="rId5">
              <a:alphaModFix/>
            </a:blip>
            <a:srcRect b="4048" l="19877" r="19049" t="0"/>
            <a:stretch/>
          </p:blipFill>
          <p:spPr>
            <a:xfrm>
              <a:off x="0" y="0"/>
              <a:ext cx="8935162" cy="10528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13"/>
            <p:cNvSpPr/>
            <p:nvPr/>
          </p:nvSpPr>
          <p:spPr>
            <a:xfrm>
              <a:off x="7606340" y="923541"/>
              <a:ext cx="750940" cy="7509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25045" r="-250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/>
        </p:nvSpPr>
        <p:spPr>
          <a:xfrm>
            <a:off x="1476145" y="742094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Real-World Example</a:t>
            </a:r>
            <a:endParaRPr/>
          </a:p>
        </p:txBody>
      </p:sp>
      <p:sp>
        <p:nvSpPr>
          <p:cNvPr id="294" name="Google Shape;294;p13"/>
          <p:cNvSpPr txBox="1"/>
          <p:nvPr/>
        </p:nvSpPr>
        <p:spPr>
          <a:xfrm>
            <a:off x="1476145" y="2210893"/>
            <a:ext cx="12850375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Translate started using such 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 production in late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b="18832" l="0" r="0" t="0"/>
          <a:stretch/>
        </p:blipFill>
        <p:spPr>
          <a:xfrm>
            <a:off x="1244457" y="6773921"/>
            <a:ext cx="16230600" cy="351307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1485670" y="759569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Application in Machine Translation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1253982" y="2076116"/>
            <a:ext cx="14598517" cy="4422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applies in the case of machine translation.</a:t>
            </a:r>
            <a:endParaRPr/>
          </a:p>
          <a:p>
            <a:pPr indent="-388620" lvl="1" marL="777240" marR="0" rtl="0" algn="l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(an array of numbers, basically) </a:t>
            </a:r>
            <a:endParaRPr/>
          </a:p>
          <a:p>
            <a:pPr indent="0" lvl="0" marL="0" marR="0" rtl="0" algn="l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in the case of machine translation.</a:t>
            </a:r>
            <a:endParaRPr/>
          </a:p>
          <a:p>
            <a:pPr indent="-388620" lvl="1" marL="777240" marR="0" rtl="0" algn="l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both tend to be recurrent neural networks.</a:t>
            </a:r>
            <a:endParaRPr/>
          </a:p>
          <a:p>
            <a:pPr indent="0" lvl="0" marL="0" marR="0" rtl="0" algn="l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8" name="Google Shape;308;p15"/>
          <p:cNvSpPr/>
          <p:nvPr/>
        </p:nvSpPr>
        <p:spPr>
          <a:xfrm>
            <a:off x="11579193" y="2352068"/>
            <a:ext cx="6196582" cy="6521129"/>
          </a:xfrm>
          <a:custGeom>
            <a:rect b="b" l="l" r="r" t="t"/>
            <a:pathLst>
              <a:path extrusionOk="0" h="2194560" w="2085340">
                <a:moveTo>
                  <a:pt x="2085340" y="394970"/>
                </a:moveTo>
                <a:cubicBezTo>
                  <a:pt x="2084070" y="394970"/>
                  <a:pt x="2082800" y="394970"/>
                  <a:pt x="2081530" y="393700"/>
                </a:cubicBezTo>
                <a:cubicBezTo>
                  <a:pt x="2075180" y="392430"/>
                  <a:pt x="2067560" y="393700"/>
                  <a:pt x="2063750" y="387350"/>
                </a:cubicBezTo>
                <a:cubicBezTo>
                  <a:pt x="2062480" y="384810"/>
                  <a:pt x="2058670" y="382270"/>
                  <a:pt x="2056130" y="381000"/>
                </a:cubicBezTo>
                <a:cubicBezTo>
                  <a:pt x="2051050" y="375920"/>
                  <a:pt x="2044700" y="370840"/>
                  <a:pt x="2038350" y="365760"/>
                </a:cubicBezTo>
                <a:lnTo>
                  <a:pt x="2026920" y="354330"/>
                </a:lnTo>
                <a:cubicBezTo>
                  <a:pt x="2025650" y="353060"/>
                  <a:pt x="2025650" y="351790"/>
                  <a:pt x="2025650" y="350520"/>
                </a:cubicBezTo>
                <a:cubicBezTo>
                  <a:pt x="2023110" y="347980"/>
                  <a:pt x="2019300" y="345440"/>
                  <a:pt x="2015490" y="345440"/>
                </a:cubicBezTo>
                <a:cubicBezTo>
                  <a:pt x="2009140" y="344170"/>
                  <a:pt x="2002790" y="344170"/>
                  <a:pt x="1996440" y="342900"/>
                </a:cubicBezTo>
                <a:lnTo>
                  <a:pt x="1991360" y="342900"/>
                </a:lnTo>
                <a:cubicBezTo>
                  <a:pt x="1985010" y="340360"/>
                  <a:pt x="1979930" y="339090"/>
                  <a:pt x="1973580" y="340360"/>
                </a:cubicBezTo>
                <a:cubicBezTo>
                  <a:pt x="1971040" y="340360"/>
                  <a:pt x="1968500" y="340360"/>
                  <a:pt x="1967230" y="337820"/>
                </a:cubicBezTo>
                <a:cubicBezTo>
                  <a:pt x="1965960" y="335280"/>
                  <a:pt x="1963420" y="334010"/>
                  <a:pt x="1962150" y="332740"/>
                </a:cubicBezTo>
                <a:cubicBezTo>
                  <a:pt x="1959610" y="330200"/>
                  <a:pt x="1955800" y="328930"/>
                  <a:pt x="1953260" y="327660"/>
                </a:cubicBezTo>
                <a:cubicBezTo>
                  <a:pt x="1948180" y="323850"/>
                  <a:pt x="1944370" y="320040"/>
                  <a:pt x="1938020" y="320040"/>
                </a:cubicBezTo>
                <a:cubicBezTo>
                  <a:pt x="1932940" y="320040"/>
                  <a:pt x="1927860" y="318770"/>
                  <a:pt x="1922780" y="317500"/>
                </a:cubicBezTo>
                <a:cubicBezTo>
                  <a:pt x="1921510" y="317500"/>
                  <a:pt x="1921510" y="317500"/>
                  <a:pt x="1921510" y="316230"/>
                </a:cubicBezTo>
                <a:cubicBezTo>
                  <a:pt x="1917700" y="311150"/>
                  <a:pt x="1911350" y="309880"/>
                  <a:pt x="1905000" y="309880"/>
                </a:cubicBezTo>
                <a:cubicBezTo>
                  <a:pt x="1902460" y="309880"/>
                  <a:pt x="1899920" y="308610"/>
                  <a:pt x="1899920" y="307340"/>
                </a:cubicBezTo>
                <a:cubicBezTo>
                  <a:pt x="1898650" y="303530"/>
                  <a:pt x="1896110" y="302260"/>
                  <a:pt x="1893570" y="302260"/>
                </a:cubicBezTo>
                <a:cubicBezTo>
                  <a:pt x="1889760" y="302260"/>
                  <a:pt x="1885950" y="300990"/>
                  <a:pt x="1883410" y="302260"/>
                </a:cubicBezTo>
                <a:cubicBezTo>
                  <a:pt x="1873250" y="306070"/>
                  <a:pt x="1865630" y="298450"/>
                  <a:pt x="1856740" y="297180"/>
                </a:cubicBezTo>
                <a:lnTo>
                  <a:pt x="1855470" y="295910"/>
                </a:lnTo>
                <a:cubicBezTo>
                  <a:pt x="1852930" y="289560"/>
                  <a:pt x="1846580" y="289560"/>
                  <a:pt x="1840230" y="288290"/>
                </a:cubicBezTo>
                <a:cubicBezTo>
                  <a:pt x="1840230" y="287020"/>
                  <a:pt x="1841500" y="287020"/>
                  <a:pt x="1841500" y="285750"/>
                </a:cubicBezTo>
                <a:cubicBezTo>
                  <a:pt x="1840230" y="285750"/>
                  <a:pt x="1838960" y="287020"/>
                  <a:pt x="1836420" y="287020"/>
                </a:cubicBezTo>
                <a:cubicBezTo>
                  <a:pt x="1835150" y="287020"/>
                  <a:pt x="1832610" y="288290"/>
                  <a:pt x="1831340" y="287020"/>
                </a:cubicBezTo>
                <a:cubicBezTo>
                  <a:pt x="1828800" y="283210"/>
                  <a:pt x="1824990" y="279400"/>
                  <a:pt x="1824990" y="275590"/>
                </a:cubicBezTo>
                <a:cubicBezTo>
                  <a:pt x="1824990" y="271780"/>
                  <a:pt x="1821180" y="271780"/>
                  <a:pt x="1819910" y="270510"/>
                </a:cubicBezTo>
                <a:lnTo>
                  <a:pt x="1817370" y="270510"/>
                </a:lnTo>
                <a:cubicBezTo>
                  <a:pt x="1812290" y="265430"/>
                  <a:pt x="1807210" y="264160"/>
                  <a:pt x="1800860" y="267970"/>
                </a:cubicBezTo>
                <a:cubicBezTo>
                  <a:pt x="1799590" y="264160"/>
                  <a:pt x="1802130" y="259080"/>
                  <a:pt x="1797050" y="257810"/>
                </a:cubicBezTo>
                <a:lnTo>
                  <a:pt x="1797050" y="256540"/>
                </a:lnTo>
                <a:cubicBezTo>
                  <a:pt x="1799590" y="250190"/>
                  <a:pt x="1795780" y="246380"/>
                  <a:pt x="1790700" y="243840"/>
                </a:cubicBezTo>
                <a:cubicBezTo>
                  <a:pt x="1786890" y="241300"/>
                  <a:pt x="1785620" y="238760"/>
                  <a:pt x="1785620" y="234950"/>
                </a:cubicBezTo>
                <a:lnTo>
                  <a:pt x="1785620" y="229870"/>
                </a:lnTo>
                <a:cubicBezTo>
                  <a:pt x="1780540" y="228600"/>
                  <a:pt x="1778000" y="223520"/>
                  <a:pt x="1775460" y="219710"/>
                </a:cubicBezTo>
                <a:cubicBezTo>
                  <a:pt x="1774190" y="214630"/>
                  <a:pt x="1771650" y="210820"/>
                  <a:pt x="1769110" y="207010"/>
                </a:cubicBezTo>
                <a:cubicBezTo>
                  <a:pt x="1766570" y="203200"/>
                  <a:pt x="1761490" y="200660"/>
                  <a:pt x="1761490" y="194310"/>
                </a:cubicBezTo>
                <a:cubicBezTo>
                  <a:pt x="1761490" y="190500"/>
                  <a:pt x="1760220" y="186690"/>
                  <a:pt x="1758950" y="182880"/>
                </a:cubicBezTo>
                <a:cubicBezTo>
                  <a:pt x="1756410" y="177800"/>
                  <a:pt x="1753870" y="173990"/>
                  <a:pt x="1750060" y="168910"/>
                </a:cubicBezTo>
                <a:cubicBezTo>
                  <a:pt x="1752600" y="165100"/>
                  <a:pt x="1755140" y="162560"/>
                  <a:pt x="1751330" y="158750"/>
                </a:cubicBezTo>
                <a:lnTo>
                  <a:pt x="1751330" y="156210"/>
                </a:lnTo>
                <a:cubicBezTo>
                  <a:pt x="1751330" y="154940"/>
                  <a:pt x="1750060" y="153670"/>
                  <a:pt x="1750060" y="152400"/>
                </a:cubicBezTo>
                <a:cubicBezTo>
                  <a:pt x="1748790" y="151130"/>
                  <a:pt x="1746250" y="149860"/>
                  <a:pt x="1744980" y="148590"/>
                </a:cubicBezTo>
                <a:cubicBezTo>
                  <a:pt x="1741170" y="144780"/>
                  <a:pt x="1738630" y="139700"/>
                  <a:pt x="1732280" y="142240"/>
                </a:cubicBezTo>
                <a:cubicBezTo>
                  <a:pt x="1729740" y="137160"/>
                  <a:pt x="1728470" y="132080"/>
                  <a:pt x="1727200" y="127000"/>
                </a:cubicBezTo>
                <a:cubicBezTo>
                  <a:pt x="1725930" y="123190"/>
                  <a:pt x="1724660" y="120650"/>
                  <a:pt x="1723390" y="116840"/>
                </a:cubicBezTo>
                <a:lnTo>
                  <a:pt x="1723390" y="115570"/>
                </a:lnTo>
                <a:cubicBezTo>
                  <a:pt x="1725930" y="110490"/>
                  <a:pt x="1722120" y="106680"/>
                  <a:pt x="1722120" y="102870"/>
                </a:cubicBezTo>
                <a:cubicBezTo>
                  <a:pt x="1722120" y="100330"/>
                  <a:pt x="1719580" y="97790"/>
                  <a:pt x="1718310" y="95250"/>
                </a:cubicBezTo>
                <a:cubicBezTo>
                  <a:pt x="1717040" y="91440"/>
                  <a:pt x="1713230" y="88900"/>
                  <a:pt x="1713230" y="85090"/>
                </a:cubicBezTo>
                <a:lnTo>
                  <a:pt x="1713230" y="64770"/>
                </a:lnTo>
                <a:cubicBezTo>
                  <a:pt x="1711960" y="57150"/>
                  <a:pt x="1709420" y="53340"/>
                  <a:pt x="1700530" y="52070"/>
                </a:cubicBezTo>
                <a:cubicBezTo>
                  <a:pt x="1699260" y="52070"/>
                  <a:pt x="1697990" y="52070"/>
                  <a:pt x="1697990" y="50800"/>
                </a:cubicBezTo>
                <a:cubicBezTo>
                  <a:pt x="1695450" y="46990"/>
                  <a:pt x="1691640" y="45720"/>
                  <a:pt x="1686560" y="44450"/>
                </a:cubicBezTo>
                <a:cubicBezTo>
                  <a:pt x="1682750" y="44450"/>
                  <a:pt x="1680210" y="44450"/>
                  <a:pt x="1677670" y="45720"/>
                </a:cubicBezTo>
                <a:cubicBezTo>
                  <a:pt x="1671320" y="49530"/>
                  <a:pt x="1664970" y="53340"/>
                  <a:pt x="1659890" y="58420"/>
                </a:cubicBezTo>
                <a:cubicBezTo>
                  <a:pt x="1653540" y="63500"/>
                  <a:pt x="1648460" y="67310"/>
                  <a:pt x="1640840" y="63500"/>
                </a:cubicBezTo>
                <a:lnTo>
                  <a:pt x="1638300" y="63500"/>
                </a:lnTo>
                <a:cubicBezTo>
                  <a:pt x="1635760" y="62230"/>
                  <a:pt x="1631950" y="60960"/>
                  <a:pt x="1629410" y="59690"/>
                </a:cubicBezTo>
                <a:cubicBezTo>
                  <a:pt x="1628140" y="60960"/>
                  <a:pt x="1626870" y="62230"/>
                  <a:pt x="1623060" y="60960"/>
                </a:cubicBezTo>
                <a:cubicBezTo>
                  <a:pt x="1615440" y="59690"/>
                  <a:pt x="1609090" y="58420"/>
                  <a:pt x="1602740" y="53340"/>
                </a:cubicBezTo>
                <a:cubicBezTo>
                  <a:pt x="1601470" y="52070"/>
                  <a:pt x="1598930" y="52070"/>
                  <a:pt x="1597660" y="52070"/>
                </a:cubicBezTo>
                <a:cubicBezTo>
                  <a:pt x="1592580" y="50800"/>
                  <a:pt x="1586230" y="49530"/>
                  <a:pt x="1579880" y="46990"/>
                </a:cubicBezTo>
                <a:cubicBezTo>
                  <a:pt x="1584960" y="43180"/>
                  <a:pt x="1583690" y="40640"/>
                  <a:pt x="1581150" y="38100"/>
                </a:cubicBezTo>
                <a:cubicBezTo>
                  <a:pt x="1577340" y="33020"/>
                  <a:pt x="1572260" y="33020"/>
                  <a:pt x="1568450" y="35560"/>
                </a:cubicBezTo>
                <a:cubicBezTo>
                  <a:pt x="1559560" y="39370"/>
                  <a:pt x="1550670" y="44450"/>
                  <a:pt x="1540510" y="48260"/>
                </a:cubicBezTo>
                <a:cubicBezTo>
                  <a:pt x="1536700" y="50800"/>
                  <a:pt x="1531620" y="52070"/>
                  <a:pt x="1526540" y="53340"/>
                </a:cubicBezTo>
                <a:cubicBezTo>
                  <a:pt x="1522730" y="54610"/>
                  <a:pt x="1518920" y="53340"/>
                  <a:pt x="1515110" y="54610"/>
                </a:cubicBezTo>
                <a:cubicBezTo>
                  <a:pt x="1511300" y="55880"/>
                  <a:pt x="1507490" y="57150"/>
                  <a:pt x="1502410" y="55880"/>
                </a:cubicBezTo>
                <a:cubicBezTo>
                  <a:pt x="1501140" y="55880"/>
                  <a:pt x="1498600" y="57150"/>
                  <a:pt x="1497330" y="57150"/>
                </a:cubicBezTo>
                <a:cubicBezTo>
                  <a:pt x="1494790" y="58420"/>
                  <a:pt x="1493520" y="59690"/>
                  <a:pt x="1490980" y="58420"/>
                </a:cubicBezTo>
                <a:cubicBezTo>
                  <a:pt x="1485900" y="58420"/>
                  <a:pt x="1483360" y="60960"/>
                  <a:pt x="1480820" y="63500"/>
                </a:cubicBezTo>
                <a:cubicBezTo>
                  <a:pt x="1478280" y="66040"/>
                  <a:pt x="1475740" y="71120"/>
                  <a:pt x="1473200" y="72390"/>
                </a:cubicBezTo>
                <a:cubicBezTo>
                  <a:pt x="1469390" y="73660"/>
                  <a:pt x="1466850" y="76200"/>
                  <a:pt x="1464310" y="78740"/>
                </a:cubicBezTo>
                <a:cubicBezTo>
                  <a:pt x="1461770" y="81280"/>
                  <a:pt x="1459230" y="82550"/>
                  <a:pt x="1456690" y="83820"/>
                </a:cubicBezTo>
                <a:cubicBezTo>
                  <a:pt x="1452880" y="86360"/>
                  <a:pt x="1449070" y="87630"/>
                  <a:pt x="1445260" y="90170"/>
                </a:cubicBezTo>
                <a:cubicBezTo>
                  <a:pt x="1441450" y="93980"/>
                  <a:pt x="1436370" y="96520"/>
                  <a:pt x="1431290" y="96520"/>
                </a:cubicBezTo>
                <a:cubicBezTo>
                  <a:pt x="1426210" y="97790"/>
                  <a:pt x="1419860" y="97790"/>
                  <a:pt x="1414780" y="101600"/>
                </a:cubicBezTo>
                <a:cubicBezTo>
                  <a:pt x="1414780" y="101600"/>
                  <a:pt x="1413510" y="102870"/>
                  <a:pt x="1412240" y="102870"/>
                </a:cubicBezTo>
                <a:cubicBezTo>
                  <a:pt x="1407160" y="102870"/>
                  <a:pt x="1402080" y="101600"/>
                  <a:pt x="1397000" y="101600"/>
                </a:cubicBezTo>
                <a:cubicBezTo>
                  <a:pt x="1393190" y="101600"/>
                  <a:pt x="1386840" y="100330"/>
                  <a:pt x="1384300" y="106680"/>
                </a:cubicBezTo>
                <a:cubicBezTo>
                  <a:pt x="1384300" y="106680"/>
                  <a:pt x="1383030" y="107950"/>
                  <a:pt x="1381760" y="107950"/>
                </a:cubicBezTo>
                <a:cubicBezTo>
                  <a:pt x="1377950" y="109220"/>
                  <a:pt x="1374140" y="111760"/>
                  <a:pt x="1370330" y="113030"/>
                </a:cubicBezTo>
                <a:cubicBezTo>
                  <a:pt x="1370330" y="115570"/>
                  <a:pt x="1366520" y="116840"/>
                  <a:pt x="1363980" y="116840"/>
                </a:cubicBezTo>
                <a:cubicBezTo>
                  <a:pt x="1352550" y="115570"/>
                  <a:pt x="1342390" y="115570"/>
                  <a:pt x="1330960" y="111760"/>
                </a:cubicBezTo>
                <a:cubicBezTo>
                  <a:pt x="1325880" y="110490"/>
                  <a:pt x="1320800" y="107950"/>
                  <a:pt x="1314450" y="105410"/>
                </a:cubicBezTo>
                <a:cubicBezTo>
                  <a:pt x="1313180" y="105410"/>
                  <a:pt x="1311910" y="104140"/>
                  <a:pt x="1310640" y="104140"/>
                </a:cubicBezTo>
                <a:cubicBezTo>
                  <a:pt x="1301750" y="104140"/>
                  <a:pt x="1292860" y="105410"/>
                  <a:pt x="1282700" y="105410"/>
                </a:cubicBezTo>
                <a:lnTo>
                  <a:pt x="1281430" y="105410"/>
                </a:lnTo>
                <a:cubicBezTo>
                  <a:pt x="1276350" y="102870"/>
                  <a:pt x="1270000" y="104140"/>
                  <a:pt x="1264920" y="107950"/>
                </a:cubicBezTo>
                <a:cubicBezTo>
                  <a:pt x="1263650" y="109220"/>
                  <a:pt x="1261110" y="110490"/>
                  <a:pt x="1259840" y="110490"/>
                </a:cubicBezTo>
                <a:cubicBezTo>
                  <a:pt x="1253490" y="109220"/>
                  <a:pt x="1248410" y="107950"/>
                  <a:pt x="1242060" y="106680"/>
                </a:cubicBezTo>
                <a:cubicBezTo>
                  <a:pt x="1235710" y="105410"/>
                  <a:pt x="1230630" y="104140"/>
                  <a:pt x="1224280" y="104140"/>
                </a:cubicBezTo>
                <a:cubicBezTo>
                  <a:pt x="1219200" y="104140"/>
                  <a:pt x="1214120" y="102870"/>
                  <a:pt x="1209040" y="100330"/>
                </a:cubicBezTo>
                <a:cubicBezTo>
                  <a:pt x="1203960" y="97790"/>
                  <a:pt x="1198880" y="96520"/>
                  <a:pt x="1193800" y="93980"/>
                </a:cubicBezTo>
                <a:cubicBezTo>
                  <a:pt x="1191260" y="92710"/>
                  <a:pt x="1187450" y="92710"/>
                  <a:pt x="1183640" y="91440"/>
                </a:cubicBezTo>
                <a:cubicBezTo>
                  <a:pt x="1183640" y="87630"/>
                  <a:pt x="1184910" y="85090"/>
                  <a:pt x="1184910" y="82550"/>
                </a:cubicBezTo>
                <a:cubicBezTo>
                  <a:pt x="1178560" y="85090"/>
                  <a:pt x="1174750" y="83820"/>
                  <a:pt x="1170940" y="81280"/>
                </a:cubicBezTo>
                <a:cubicBezTo>
                  <a:pt x="1168400" y="80010"/>
                  <a:pt x="1164590" y="80010"/>
                  <a:pt x="1162050" y="78740"/>
                </a:cubicBezTo>
                <a:lnTo>
                  <a:pt x="1158240" y="78740"/>
                </a:lnTo>
                <a:cubicBezTo>
                  <a:pt x="1153160" y="76200"/>
                  <a:pt x="1146810" y="76200"/>
                  <a:pt x="1140460" y="76200"/>
                </a:cubicBezTo>
                <a:cubicBezTo>
                  <a:pt x="1132840" y="76200"/>
                  <a:pt x="1123950" y="74930"/>
                  <a:pt x="1116330" y="69850"/>
                </a:cubicBezTo>
                <a:cubicBezTo>
                  <a:pt x="1109980" y="66040"/>
                  <a:pt x="1102360" y="63500"/>
                  <a:pt x="1094740" y="64770"/>
                </a:cubicBezTo>
                <a:cubicBezTo>
                  <a:pt x="1090930" y="66040"/>
                  <a:pt x="1087120" y="68580"/>
                  <a:pt x="1083310" y="69850"/>
                </a:cubicBezTo>
                <a:cubicBezTo>
                  <a:pt x="1076960" y="72390"/>
                  <a:pt x="1071880" y="77470"/>
                  <a:pt x="1065530" y="80010"/>
                </a:cubicBezTo>
                <a:cubicBezTo>
                  <a:pt x="1059180" y="82550"/>
                  <a:pt x="1051560" y="85090"/>
                  <a:pt x="1043940" y="87630"/>
                </a:cubicBezTo>
                <a:cubicBezTo>
                  <a:pt x="1040130" y="88900"/>
                  <a:pt x="1036320" y="91440"/>
                  <a:pt x="1032510" y="92710"/>
                </a:cubicBezTo>
                <a:cubicBezTo>
                  <a:pt x="1026160" y="95250"/>
                  <a:pt x="1021080" y="96520"/>
                  <a:pt x="1014730" y="99060"/>
                </a:cubicBezTo>
                <a:cubicBezTo>
                  <a:pt x="1010920" y="100330"/>
                  <a:pt x="1005840" y="104140"/>
                  <a:pt x="1002030" y="105410"/>
                </a:cubicBezTo>
                <a:cubicBezTo>
                  <a:pt x="994410" y="107950"/>
                  <a:pt x="986790" y="111760"/>
                  <a:pt x="977900" y="113030"/>
                </a:cubicBezTo>
                <a:cubicBezTo>
                  <a:pt x="974090" y="114300"/>
                  <a:pt x="972820" y="116840"/>
                  <a:pt x="970280" y="118110"/>
                </a:cubicBezTo>
                <a:lnTo>
                  <a:pt x="958850" y="121920"/>
                </a:lnTo>
                <a:cubicBezTo>
                  <a:pt x="951230" y="124460"/>
                  <a:pt x="944880" y="127000"/>
                  <a:pt x="937260" y="128270"/>
                </a:cubicBezTo>
                <a:cubicBezTo>
                  <a:pt x="933450" y="129540"/>
                  <a:pt x="928370" y="130810"/>
                  <a:pt x="924560" y="132080"/>
                </a:cubicBezTo>
                <a:cubicBezTo>
                  <a:pt x="923290" y="132080"/>
                  <a:pt x="923290" y="133350"/>
                  <a:pt x="922020" y="133350"/>
                </a:cubicBezTo>
                <a:cubicBezTo>
                  <a:pt x="919480" y="135890"/>
                  <a:pt x="916940" y="138430"/>
                  <a:pt x="913130" y="139700"/>
                </a:cubicBezTo>
                <a:cubicBezTo>
                  <a:pt x="906780" y="142240"/>
                  <a:pt x="900430" y="144780"/>
                  <a:pt x="894080" y="146050"/>
                </a:cubicBezTo>
                <a:cubicBezTo>
                  <a:pt x="891540" y="147320"/>
                  <a:pt x="887730" y="147320"/>
                  <a:pt x="885190" y="147320"/>
                </a:cubicBezTo>
                <a:cubicBezTo>
                  <a:pt x="877570" y="148590"/>
                  <a:pt x="869950" y="152400"/>
                  <a:pt x="862330" y="154940"/>
                </a:cubicBezTo>
                <a:cubicBezTo>
                  <a:pt x="855980" y="157480"/>
                  <a:pt x="849630" y="158750"/>
                  <a:pt x="844550" y="161290"/>
                </a:cubicBezTo>
                <a:cubicBezTo>
                  <a:pt x="836930" y="163830"/>
                  <a:pt x="829310" y="166370"/>
                  <a:pt x="825500" y="173990"/>
                </a:cubicBezTo>
                <a:cubicBezTo>
                  <a:pt x="825500" y="175260"/>
                  <a:pt x="822960" y="175260"/>
                  <a:pt x="822960" y="175260"/>
                </a:cubicBezTo>
                <a:cubicBezTo>
                  <a:pt x="819150" y="176530"/>
                  <a:pt x="814070" y="177800"/>
                  <a:pt x="810260" y="179070"/>
                </a:cubicBezTo>
                <a:cubicBezTo>
                  <a:pt x="808990" y="180340"/>
                  <a:pt x="807720" y="179070"/>
                  <a:pt x="807720" y="177800"/>
                </a:cubicBezTo>
                <a:cubicBezTo>
                  <a:pt x="806450" y="172720"/>
                  <a:pt x="806450" y="166370"/>
                  <a:pt x="798830" y="163830"/>
                </a:cubicBezTo>
                <a:lnTo>
                  <a:pt x="797560" y="162560"/>
                </a:lnTo>
                <a:cubicBezTo>
                  <a:pt x="797560" y="156210"/>
                  <a:pt x="792480" y="153670"/>
                  <a:pt x="787400" y="151130"/>
                </a:cubicBezTo>
                <a:cubicBezTo>
                  <a:pt x="782320" y="148590"/>
                  <a:pt x="778510" y="147320"/>
                  <a:pt x="774700" y="142240"/>
                </a:cubicBezTo>
                <a:cubicBezTo>
                  <a:pt x="772160" y="138430"/>
                  <a:pt x="767080" y="135890"/>
                  <a:pt x="763270" y="132080"/>
                </a:cubicBezTo>
                <a:cubicBezTo>
                  <a:pt x="759460" y="129540"/>
                  <a:pt x="754380" y="128270"/>
                  <a:pt x="751840" y="123190"/>
                </a:cubicBezTo>
                <a:cubicBezTo>
                  <a:pt x="750570" y="120650"/>
                  <a:pt x="748030" y="119380"/>
                  <a:pt x="745490" y="116840"/>
                </a:cubicBezTo>
                <a:cubicBezTo>
                  <a:pt x="746760" y="116840"/>
                  <a:pt x="744220" y="116840"/>
                  <a:pt x="742950" y="115570"/>
                </a:cubicBezTo>
                <a:cubicBezTo>
                  <a:pt x="741680" y="114300"/>
                  <a:pt x="740410" y="114300"/>
                  <a:pt x="739140" y="113030"/>
                </a:cubicBezTo>
                <a:cubicBezTo>
                  <a:pt x="737870" y="110490"/>
                  <a:pt x="736600" y="107950"/>
                  <a:pt x="732790" y="107950"/>
                </a:cubicBezTo>
                <a:cubicBezTo>
                  <a:pt x="731520" y="107950"/>
                  <a:pt x="730250" y="106680"/>
                  <a:pt x="728980" y="105410"/>
                </a:cubicBezTo>
                <a:cubicBezTo>
                  <a:pt x="727710" y="105410"/>
                  <a:pt x="726440" y="104140"/>
                  <a:pt x="723900" y="104140"/>
                </a:cubicBezTo>
                <a:lnTo>
                  <a:pt x="708660" y="96520"/>
                </a:lnTo>
                <a:cubicBezTo>
                  <a:pt x="704850" y="93980"/>
                  <a:pt x="701040" y="90170"/>
                  <a:pt x="695960" y="88900"/>
                </a:cubicBezTo>
                <a:cubicBezTo>
                  <a:pt x="688340" y="86360"/>
                  <a:pt x="681990" y="82550"/>
                  <a:pt x="676910" y="76200"/>
                </a:cubicBezTo>
                <a:cubicBezTo>
                  <a:pt x="671830" y="69850"/>
                  <a:pt x="665480" y="66040"/>
                  <a:pt x="657860" y="62230"/>
                </a:cubicBezTo>
                <a:cubicBezTo>
                  <a:pt x="654050" y="59690"/>
                  <a:pt x="650240" y="58420"/>
                  <a:pt x="647700" y="57150"/>
                </a:cubicBezTo>
                <a:cubicBezTo>
                  <a:pt x="642620" y="53340"/>
                  <a:pt x="636270" y="50800"/>
                  <a:pt x="629920" y="48260"/>
                </a:cubicBezTo>
                <a:cubicBezTo>
                  <a:pt x="632460" y="44450"/>
                  <a:pt x="631190" y="44450"/>
                  <a:pt x="628650" y="43180"/>
                </a:cubicBezTo>
                <a:cubicBezTo>
                  <a:pt x="626110" y="41910"/>
                  <a:pt x="623570" y="41910"/>
                  <a:pt x="622300" y="40640"/>
                </a:cubicBezTo>
                <a:cubicBezTo>
                  <a:pt x="621030" y="36830"/>
                  <a:pt x="617220" y="36830"/>
                  <a:pt x="614680" y="34290"/>
                </a:cubicBezTo>
                <a:cubicBezTo>
                  <a:pt x="610870" y="30480"/>
                  <a:pt x="605790" y="26670"/>
                  <a:pt x="601980" y="22860"/>
                </a:cubicBezTo>
                <a:cubicBezTo>
                  <a:pt x="600710" y="21590"/>
                  <a:pt x="599440" y="20320"/>
                  <a:pt x="598170" y="20320"/>
                </a:cubicBezTo>
                <a:cubicBezTo>
                  <a:pt x="588010" y="19050"/>
                  <a:pt x="580390" y="12700"/>
                  <a:pt x="571500" y="8890"/>
                </a:cubicBezTo>
                <a:cubicBezTo>
                  <a:pt x="570230" y="7620"/>
                  <a:pt x="567690" y="6350"/>
                  <a:pt x="566420" y="6350"/>
                </a:cubicBezTo>
                <a:cubicBezTo>
                  <a:pt x="561340" y="6350"/>
                  <a:pt x="556260" y="7620"/>
                  <a:pt x="549910" y="7620"/>
                </a:cubicBezTo>
                <a:cubicBezTo>
                  <a:pt x="544830" y="7620"/>
                  <a:pt x="538480" y="6350"/>
                  <a:pt x="533400" y="5080"/>
                </a:cubicBezTo>
                <a:cubicBezTo>
                  <a:pt x="528320" y="3810"/>
                  <a:pt x="523240" y="3810"/>
                  <a:pt x="518160" y="1270"/>
                </a:cubicBezTo>
                <a:cubicBezTo>
                  <a:pt x="513080" y="0"/>
                  <a:pt x="509270" y="2540"/>
                  <a:pt x="505460" y="1270"/>
                </a:cubicBezTo>
                <a:cubicBezTo>
                  <a:pt x="502920" y="2540"/>
                  <a:pt x="496570" y="5080"/>
                  <a:pt x="492760" y="7620"/>
                </a:cubicBezTo>
                <a:cubicBezTo>
                  <a:pt x="487680" y="10160"/>
                  <a:pt x="482600" y="13970"/>
                  <a:pt x="477520" y="17780"/>
                </a:cubicBezTo>
                <a:cubicBezTo>
                  <a:pt x="471170" y="21590"/>
                  <a:pt x="463550" y="25400"/>
                  <a:pt x="455930" y="29210"/>
                </a:cubicBezTo>
                <a:cubicBezTo>
                  <a:pt x="454660" y="30480"/>
                  <a:pt x="452120" y="30480"/>
                  <a:pt x="449580" y="29210"/>
                </a:cubicBezTo>
                <a:cubicBezTo>
                  <a:pt x="447040" y="27940"/>
                  <a:pt x="444500" y="29210"/>
                  <a:pt x="441960" y="30480"/>
                </a:cubicBezTo>
                <a:cubicBezTo>
                  <a:pt x="438150" y="33020"/>
                  <a:pt x="433070" y="34290"/>
                  <a:pt x="429260" y="36830"/>
                </a:cubicBezTo>
                <a:cubicBezTo>
                  <a:pt x="422910" y="41910"/>
                  <a:pt x="416560" y="48260"/>
                  <a:pt x="407670" y="49530"/>
                </a:cubicBezTo>
                <a:cubicBezTo>
                  <a:pt x="402590" y="49530"/>
                  <a:pt x="397510" y="53340"/>
                  <a:pt x="392430" y="53340"/>
                </a:cubicBezTo>
                <a:cubicBezTo>
                  <a:pt x="388620" y="53340"/>
                  <a:pt x="386080" y="53340"/>
                  <a:pt x="382270" y="54610"/>
                </a:cubicBezTo>
                <a:cubicBezTo>
                  <a:pt x="377190" y="55880"/>
                  <a:pt x="372110" y="58420"/>
                  <a:pt x="365760" y="58420"/>
                </a:cubicBezTo>
                <a:cubicBezTo>
                  <a:pt x="358140" y="58420"/>
                  <a:pt x="351790" y="62230"/>
                  <a:pt x="344170" y="64770"/>
                </a:cubicBezTo>
                <a:cubicBezTo>
                  <a:pt x="336550" y="68580"/>
                  <a:pt x="330200" y="72390"/>
                  <a:pt x="322580" y="76200"/>
                </a:cubicBezTo>
                <a:cubicBezTo>
                  <a:pt x="317500" y="78740"/>
                  <a:pt x="312420" y="78740"/>
                  <a:pt x="306070" y="77470"/>
                </a:cubicBezTo>
                <a:cubicBezTo>
                  <a:pt x="302260" y="77470"/>
                  <a:pt x="299720" y="76200"/>
                  <a:pt x="297180" y="78740"/>
                </a:cubicBezTo>
                <a:lnTo>
                  <a:pt x="285750" y="86360"/>
                </a:lnTo>
                <a:cubicBezTo>
                  <a:pt x="280670" y="90170"/>
                  <a:pt x="276860" y="95250"/>
                  <a:pt x="273050" y="99060"/>
                </a:cubicBezTo>
                <a:cubicBezTo>
                  <a:pt x="267970" y="105410"/>
                  <a:pt x="265430" y="113030"/>
                  <a:pt x="257810" y="116840"/>
                </a:cubicBezTo>
                <a:cubicBezTo>
                  <a:pt x="256540" y="118110"/>
                  <a:pt x="255270" y="120650"/>
                  <a:pt x="254000" y="123190"/>
                </a:cubicBezTo>
                <a:cubicBezTo>
                  <a:pt x="252730" y="124460"/>
                  <a:pt x="252730" y="125730"/>
                  <a:pt x="251460" y="127000"/>
                </a:cubicBezTo>
                <a:cubicBezTo>
                  <a:pt x="247650" y="130810"/>
                  <a:pt x="243840" y="134620"/>
                  <a:pt x="241300" y="139700"/>
                </a:cubicBezTo>
                <a:cubicBezTo>
                  <a:pt x="238760" y="144780"/>
                  <a:pt x="232410" y="146050"/>
                  <a:pt x="229870" y="149860"/>
                </a:cubicBezTo>
                <a:cubicBezTo>
                  <a:pt x="226060" y="154940"/>
                  <a:pt x="218440" y="157480"/>
                  <a:pt x="213360" y="160020"/>
                </a:cubicBezTo>
                <a:cubicBezTo>
                  <a:pt x="205740" y="163830"/>
                  <a:pt x="199390" y="168910"/>
                  <a:pt x="195580" y="176530"/>
                </a:cubicBezTo>
                <a:cubicBezTo>
                  <a:pt x="195580" y="177800"/>
                  <a:pt x="195580" y="177800"/>
                  <a:pt x="194310" y="179070"/>
                </a:cubicBezTo>
                <a:cubicBezTo>
                  <a:pt x="185420" y="184150"/>
                  <a:pt x="176530" y="187960"/>
                  <a:pt x="167640" y="193040"/>
                </a:cubicBezTo>
                <a:cubicBezTo>
                  <a:pt x="161290" y="196850"/>
                  <a:pt x="153670" y="196850"/>
                  <a:pt x="147320" y="201930"/>
                </a:cubicBezTo>
                <a:cubicBezTo>
                  <a:pt x="144780" y="204470"/>
                  <a:pt x="140970" y="205740"/>
                  <a:pt x="137160" y="207010"/>
                </a:cubicBezTo>
                <a:cubicBezTo>
                  <a:pt x="129540" y="210820"/>
                  <a:pt x="121920" y="212090"/>
                  <a:pt x="116840" y="218440"/>
                </a:cubicBezTo>
                <a:cubicBezTo>
                  <a:pt x="110490" y="226060"/>
                  <a:pt x="101600" y="228600"/>
                  <a:pt x="95250" y="233680"/>
                </a:cubicBezTo>
                <a:cubicBezTo>
                  <a:pt x="86360" y="240030"/>
                  <a:pt x="77470" y="246380"/>
                  <a:pt x="68580" y="254000"/>
                </a:cubicBezTo>
                <a:cubicBezTo>
                  <a:pt x="63500" y="256540"/>
                  <a:pt x="58420" y="257810"/>
                  <a:pt x="53340" y="255270"/>
                </a:cubicBezTo>
                <a:cubicBezTo>
                  <a:pt x="50800" y="254000"/>
                  <a:pt x="48260" y="252730"/>
                  <a:pt x="46990" y="254000"/>
                </a:cubicBezTo>
                <a:cubicBezTo>
                  <a:pt x="41910" y="257810"/>
                  <a:pt x="35560" y="259080"/>
                  <a:pt x="29210" y="260350"/>
                </a:cubicBezTo>
                <a:cubicBezTo>
                  <a:pt x="27940" y="260350"/>
                  <a:pt x="26670" y="261620"/>
                  <a:pt x="25400" y="261620"/>
                </a:cubicBezTo>
                <a:cubicBezTo>
                  <a:pt x="22860" y="407670"/>
                  <a:pt x="16510" y="554990"/>
                  <a:pt x="10160" y="701040"/>
                </a:cubicBezTo>
                <a:cubicBezTo>
                  <a:pt x="3810" y="858520"/>
                  <a:pt x="13970" y="995680"/>
                  <a:pt x="12700" y="1153160"/>
                </a:cubicBezTo>
                <a:cubicBezTo>
                  <a:pt x="11430" y="1311910"/>
                  <a:pt x="0" y="1487170"/>
                  <a:pt x="13970" y="1644650"/>
                </a:cubicBezTo>
                <a:cubicBezTo>
                  <a:pt x="26670" y="1800860"/>
                  <a:pt x="41910" y="1957070"/>
                  <a:pt x="54610" y="2113280"/>
                </a:cubicBezTo>
                <a:lnTo>
                  <a:pt x="55880" y="2113280"/>
                </a:lnTo>
                <a:cubicBezTo>
                  <a:pt x="60960" y="2112010"/>
                  <a:pt x="66040" y="2112010"/>
                  <a:pt x="72390" y="2112010"/>
                </a:cubicBezTo>
                <a:cubicBezTo>
                  <a:pt x="80010" y="2110740"/>
                  <a:pt x="86360" y="2108200"/>
                  <a:pt x="93980" y="2108200"/>
                </a:cubicBezTo>
                <a:cubicBezTo>
                  <a:pt x="102870" y="2108200"/>
                  <a:pt x="111760" y="2109470"/>
                  <a:pt x="120650" y="2109470"/>
                </a:cubicBezTo>
                <a:cubicBezTo>
                  <a:pt x="129540" y="2109470"/>
                  <a:pt x="138430" y="2110740"/>
                  <a:pt x="146050" y="2112010"/>
                </a:cubicBezTo>
                <a:cubicBezTo>
                  <a:pt x="153670" y="2113280"/>
                  <a:pt x="160020" y="2113280"/>
                  <a:pt x="166370" y="2109470"/>
                </a:cubicBezTo>
                <a:lnTo>
                  <a:pt x="167640" y="2109470"/>
                </a:lnTo>
                <a:cubicBezTo>
                  <a:pt x="175260" y="2108200"/>
                  <a:pt x="182880" y="2106930"/>
                  <a:pt x="191770" y="2105660"/>
                </a:cubicBezTo>
                <a:cubicBezTo>
                  <a:pt x="194310" y="2105660"/>
                  <a:pt x="198120" y="2105660"/>
                  <a:pt x="199390" y="2106930"/>
                </a:cubicBezTo>
                <a:cubicBezTo>
                  <a:pt x="204470" y="2112010"/>
                  <a:pt x="209550" y="2110740"/>
                  <a:pt x="215900" y="2109470"/>
                </a:cubicBezTo>
                <a:cubicBezTo>
                  <a:pt x="222250" y="2108200"/>
                  <a:pt x="226060" y="2109470"/>
                  <a:pt x="231140" y="2112010"/>
                </a:cubicBezTo>
                <a:cubicBezTo>
                  <a:pt x="233680" y="2113280"/>
                  <a:pt x="236220" y="2113280"/>
                  <a:pt x="238760" y="2113280"/>
                </a:cubicBezTo>
                <a:lnTo>
                  <a:pt x="255270" y="2113280"/>
                </a:lnTo>
                <a:cubicBezTo>
                  <a:pt x="259080" y="2113280"/>
                  <a:pt x="262890" y="2115820"/>
                  <a:pt x="266700" y="2115820"/>
                </a:cubicBezTo>
                <a:cubicBezTo>
                  <a:pt x="271780" y="2117090"/>
                  <a:pt x="278130" y="2117090"/>
                  <a:pt x="283210" y="2117090"/>
                </a:cubicBezTo>
                <a:cubicBezTo>
                  <a:pt x="285750" y="2117090"/>
                  <a:pt x="288290" y="2119630"/>
                  <a:pt x="289560" y="2120900"/>
                </a:cubicBezTo>
                <a:cubicBezTo>
                  <a:pt x="300990" y="2124710"/>
                  <a:pt x="311150" y="2122170"/>
                  <a:pt x="322580" y="2122170"/>
                </a:cubicBezTo>
                <a:cubicBezTo>
                  <a:pt x="325120" y="2122170"/>
                  <a:pt x="327660" y="2119630"/>
                  <a:pt x="330200" y="2119630"/>
                </a:cubicBezTo>
                <a:cubicBezTo>
                  <a:pt x="339090" y="2118360"/>
                  <a:pt x="346710" y="2119630"/>
                  <a:pt x="354330" y="2123440"/>
                </a:cubicBezTo>
                <a:cubicBezTo>
                  <a:pt x="358140" y="2124710"/>
                  <a:pt x="363220" y="2124710"/>
                  <a:pt x="368300" y="2124710"/>
                </a:cubicBezTo>
                <a:lnTo>
                  <a:pt x="372110" y="2124710"/>
                </a:lnTo>
                <a:cubicBezTo>
                  <a:pt x="377190" y="2125980"/>
                  <a:pt x="381000" y="2128520"/>
                  <a:pt x="386080" y="2127250"/>
                </a:cubicBezTo>
                <a:cubicBezTo>
                  <a:pt x="392430" y="2125980"/>
                  <a:pt x="398780" y="2125980"/>
                  <a:pt x="406400" y="2124710"/>
                </a:cubicBezTo>
                <a:cubicBezTo>
                  <a:pt x="412750" y="2123440"/>
                  <a:pt x="419100" y="2124710"/>
                  <a:pt x="425450" y="2125980"/>
                </a:cubicBezTo>
                <a:cubicBezTo>
                  <a:pt x="426720" y="2125980"/>
                  <a:pt x="427990" y="2127250"/>
                  <a:pt x="429260" y="2125980"/>
                </a:cubicBezTo>
                <a:cubicBezTo>
                  <a:pt x="435610" y="2124710"/>
                  <a:pt x="440690" y="2122170"/>
                  <a:pt x="447040" y="2123440"/>
                </a:cubicBezTo>
                <a:cubicBezTo>
                  <a:pt x="452120" y="2124710"/>
                  <a:pt x="455930" y="2125980"/>
                  <a:pt x="461010" y="2127250"/>
                </a:cubicBezTo>
                <a:cubicBezTo>
                  <a:pt x="466090" y="2128520"/>
                  <a:pt x="469900" y="2129790"/>
                  <a:pt x="474980" y="2131060"/>
                </a:cubicBezTo>
                <a:cubicBezTo>
                  <a:pt x="481330" y="2132330"/>
                  <a:pt x="487680" y="2132330"/>
                  <a:pt x="492760" y="2133600"/>
                </a:cubicBezTo>
                <a:cubicBezTo>
                  <a:pt x="499110" y="2134870"/>
                  <a:pt x="502920" y="2139950"/>
                  <a:pt x="509270" y="2139950"/>
                </a:cubicBezTo>
                <a:cubicBezTo>
                  <a:pt x="515620" y="2139950"/>
                  <a:pt x="520700" y="2143760"/>
                  <a:pt x="527050" y="2146300"/>
                </a:cubicBezTo>
                <a:cubicBezTo>
                  <a:pt x="529590" y="2147570"/>
                  <a:pt x="532130" y="2147570"/>
                  <a:pt x="535940" y="2148840"/>
                </a:cubicBezTo>
                <a:cubicBezTo>
                  <a:pt x="543560" y="2150110"/>
                  <a:pt x="549910" y="2150110"/>
                  <a:pt x="557530" y="2151380"/>
                </a:cubicBezTo>
                <a:cubicBezTo>
                  <a:pt x="563880" y="2152650"/>
                  <a:pt x="570230" y="2155190"/>
                  <a:pt x="576580" y="2153920"/>
                </a:cubicBezTo>
                <a:cubicBezTo>
                  <a:pt x="586740" y="2152650"/>
                  <a:pt x="594360" y="2155190"/>
                  <a:pt x="603250" y="2157730"/>
                </a:cubicBezTo>
                <a:cubicBezTo>
                  <a:pt x="609600" y="2159000"/>
                  <a:pt x="614680" y="2162810"/>
                  <a:pt x="621030" y="2162810"/>
                </a:cubicBezTo>
                <a:cubicBezTo>
                  <a:pt x="628650" y="2164080"/>
                  <a:pt x="636270" y="2165350"/>
                  <a:pt x="641350" y="2170430"/>
                </a:cubicBezTo>
                <a:cubicBezTo>
                  <a:pt x="642620" y="2169160"/>
                  <a:pt x="643890" y="2169160"/>
                  <a:pt x="643890" y="2169160"/>
                </a:cubicBezTo>
                <a:cubicBezTo>
                  <a:pt x="647700" y="2170430"/>
                  <a:pt x="652780" y="2170430"/>
                  <a:pt x="656590" y="2171700"/>
                </a:cubicBezTo>
                <a:cubicBezTo>
                  <a:pt x="664210" y="2172970"/>
                  <a:pt x="670560" y="2175510"/>
                  <a:pt x="676910" y="2176780"/>
                </a:cubicBezTo>
                <a:cubicBezTo>
                  <a:pt x="680720" y="2178050"/>
                  <a:pt x="684530" y="2178050"/>
                  <a:pt x="687070" y="2180590"/>
                </a:cubicBezTo>
                <a:cubicBezTo>
                  <a:pt x="690880" y="2183130"/>
                  <a:pt x="694690" y="2184400"/>
                  <a:pt x="698500" y="2183130"/>
                </a:cubicBezTo>
                <a:cubicBezTo>
                  <a:pt x="702310" y="2183130"/>
                  <a:pt x="704850" y="2181860"/>
                  <a:pt x="708660" y="2183130"/>
                </a:cubicBezTo>
                <a:cubicBezTo>
                  <a:pt x="716280" y="2184400"/>
                  <a:pt x="722630" y="2188210"/>
                  <a:pt x="730250" y="2189480"/>
                </a:cubicBezTo>
                <a:cubicBezTo>
                  <a:pt x="732790" y="2190750"/>
                  <a:pt x="736600" y="2190750"/>
                  <a:pt x="740410" y="2189480"/>
                </a:cubicBezTo>
                <a:cubicBezTo>
                  <a:pt x="750570" y="2186940"/>
                  <a:pt x="760730" y="2186940"/>
                  <a:pt x="770890" y="2189480"/>
                </a:cubicBezTo>
                <a:cubicBezTo>
                  <a:pt x="777240" y="2190750"/>
                  <a:pt x="784860" y="2194560"/>
                  <a:pt x="791210" y="2192020"/>
                </a:cubicBezTo>
                <a:cubicBezTo>
                  <a:pt x="796290" y="2190750"/>
                  <a:pt x="800100" y="2190750"/>
                  <a:pt x="803910" y="2190750"/>
                </a:cubicBezTo>
                <a:cubicBezTo>
                  <a:pt x="806450" y="2190750"/>
                  <a:pt x="808990" y="2192020"/>
                  <a:pt x="810260" y="2190750"/>
                </a:cubicBezTo>
                <a:cubicBezTo>
                  <a:pt x="816610" y="2184400"/>
                  <a:pt x="824230" y="2186940"/>
                  <a:pt x="831850" y="2186940"/>
                </a:cubicBezTo>
                <a:cubicBezTo>
                  <a:pt x="836930" y="2188210"/>
                  <a:pt x="843280" y="2188210"/>
                  <a:pt x="848360" y="2185670"/>
                </a:cubicBezTo>
                <a:lnTo>
                  <a:pt x="850900" y="2185670"/>
                </a:lnTo>
                <a:cubicBezTo>
                  <a:pt x="858520" y="2185670"/>
                  <a:pt x="866140" y="2186940"/>
                  <a:pt x="873760" y="2186940"/>
                </a:cubicBezTo>
                <a:lnTo>
                  <a:pt x="876300" y="2186940"/>
                </a:lnTo>
                <a:cubicBezTo>
                  <a:pt x="881380" y="2185670"/>
                  <a:pt x="885190" y="2183130"/>
                  <a:pt x="890270" y="2181860"/>
                </a:cubicBezTo>
                <a:cubicBezTo>
                  <a:pt x="897890" y="2179320"/>
                  <a:pt x="905510" y="2178050"/>
                  <a:pt x="913130" y="2176780"/>
                </a:cubicBezTo>
                <a:cubicBezTo>
                  <a:pt x="919480" y="2175510"/>
                  <a:pt x="924560" y="2176780"/>
                  <a:pt x="930910" y="2175510"/>
                </a:cubicBezTo>
                <a:cubicBezTo>
                  <a:pt x="932180" y="2175510"/>
                  <a:pt x="933450" y="2175510"/>
                  <a:pt x="934720" y="2174240"/>
                </a:cubicBezTo>
                <a:cubicBezTo>
                  <a:pt x="938530" y="2171700"/>
                  <a:pt x="944880" y="2174240"/>
                  <a:pt x="946150" y="2169160"/>
                </a:cubicBezTo>
                <a:lnTo>
                  <a:pt x="947420" y="2169160"/>
                </a:lnTo>
                <a:cubicBezTo>
                  <a:pt x="949960" y="2169160"/>
                  <a:pt x="953770" y="2169160"/>
                  <a:pt x="956310" y="2166620"/>
                </a:cubicBezTo>
                <a:cubicBezTo>
                  <a:pt x="961390" y="2162810"/>
                  <a:pt x="965200" y="2164080"/>
                  <a:pt x="970280" y="2165350"/>
                </a:cubicBezTo>
                <a:cubicBezTo>
                  <a:pt x="976630" y="2166620"/>
                  <a:pt x="982980" y="2167890"/>
                  <a:pt x="988060" y="2166620"/>
                </a:cubicBezTo>
                <a:cubicBezTo>
                  <a:pt x="994410" y="2165350"/>
                  <a:pt x="1002030" y="2162810"/>
                  <a:pt x="1008380" y="2161540"/>
                </a:cubicBezTo>
                <a:cubicBezTo>
                  <a:pt x="1009650" y="2161540"/>
                  <a:pt x="1010920" y="2160270"/>
                  <a:pt x="1012190" y="2159000"/>
                </a:cubicBezTo>
                <a:cubicBezTo>
                  <a:pt x="1016000" y="2156460"/>
                  <a:pt x="1018540" y="2152650"/>
                  <a:pt x="1022350" y="2150110"/>
                </a:cubicBezTo>
                <a:cubicBezTo>
                  <a:pt x="1022350" y="2150110"/>
                  <a:pt x="1023620" y="2148840"/>
                  <a:pt x="1024890" y="2148840"/>
                </a:cubicBezTo>
                <a:cubicBezTo>
                  <a:pt x="1031240" y="2151380"/>
                  <a:pt x="1033780" y="2145030"/>
                  <a:pt x="1037590" y="2142490"/>
                </a:cubicBezTo>
                <a:cubicBezTo>
                  <a:pt x="1042670" y="2139950"/>
                  <a:pt x="1045210" y="2132330"/>
                  <a:pt x="1052830" y="2133600"/>
                </a:cubicBezTo>
                <a:lnTo>
                  <a:pt x="1054100" y="2133600"/>
                </a:lnTo>
                <a:cubicBezTo>
                  <a:pt x="1059180" y="2131060"/>
                  <a:pt x="1064260" y="2127250"/>
                  <a:pt x="1068070" y="2124710"/>
                </a:cubicBezTo>
                <a:cubicBezTo>
                  <a:pt x="1069340" y="2123440"/>
                  <a:pt x="1070610" y="2122170"/>
                  <a:pt x="1070610" y="2120900"/>
                </a:cubicBezTo>
                <a:cubicBezTo>
                  <a:pt x="1071880" y="2119630"/>
                  <a:pt x="1073150" y="2117090"/>
                  <a:pt x="1075690" y="2115820"/>
                </a:cubicBezTo>
                <a:cubicBezTo>
                  <a:pt x="1084580" y="2109470"/>
                  <a:pt x="1093470" y="2104390"/>
                  <a:pt x="1102360" y="2098040"/>
                </a:cubicBezTo>
                <a:cubicBezTo>
                  <a:pt x="1106170" y="2095500"/>
                  <a:pt x="1112520" y="2092960"/>
                  <a:pt x="1112520" y="2085340"/>
                </a:cubicBezTo>
                <a:cubicBezTo>
                  <a:pt x="1112520" y="2077720"/>
                  <a:pt x="1120140" y="2075180"/>
                  <a:pt x="1125220" y="2072640"/>
                </a:cubicBezTo>
                <a:cubicBezTo>
                  <a:pt x="1129030" y="2070100"/>
                  <a:pt x="1134110" y="2070100"/>
                  <a:pt x="1139190" y="2068830"/>
                </a:cubicBezTo>
                <a:cubicBezTo>
                  <a:pt x="1141730" y="2068830"/>
                  <a:pt x="1143000" y="2067560"/>
                  <a:pt x="1145540" y="2067560"/>
                </a:cubicBezTo>
                <a:cubicBezTo>
                  <a:pt x="1148080" y="2067560"/>
                  <a:pt x="1150620" y="2067560"/>
                  <a:pt x="1151890" y="2065020"/>
                </a:cubicBezTo>
                <a:cubicBezTo>
                  <a:pt x="1153160" y="2063750"/>
                  <a:pt x="1154430" y="2063750"/>
                  <a:pt x="1155700" y="2062480"/>
                </a:cubicBezTo>
                <a:cubicBezTo>
                  <a:pt x="1158240" y="2061210"/>
                  <a:pt x="1160780" y="2059940"/>
                  <a:pt x="1162050" y="2058670"/>
                </a:cubicBezTo>
                <a:lnTo>
                  <a:pt x="1169670" y="2058670"/>
                </a:lnTo>
                <a:cubicBezTo>
                  <a:pt x="1174750" y="2061210"/>
                  <a:pt x="1178560" y="2063750"/>
                  <a:pt x="1182370" y="2065020"/>
                </a:cubicBezTo>
                <a:cubicBezTo>
                  <a:pt x="1182370" y="2065020"/>
                  <a:pt x="1183640" y="2063750"/>
                  <a:pt x="1184910" y="2063750"/>
                </a:cubicBezTo>
                <a:cubicBezTo>
                  <a:pt x="1182370" y="2062480"/>
                  <a:pt x="1181100" y="2061210"/>
                  <a:pt x="1178560" y="2059940"/>
                </a:cubicBezTo>
                <a:cubicBezTo>
                  <a:pt x="1178560" y="2057400"/>
                  <a:pt x="1178560" y="2056130"/>
                  <a:pt x="1179830" y="2053590"/>
                </a:cubicBezTo>
                <a:cubicBezTo>
                  <a:pt x="1182370" y="2054860"/>
                  <a:pt x="1186180" y="2056130"/>
                  <a:pt x="1184910" y="2051050"/>
                </a:cubicBezTo>
                <a:lnTo>
                  <a:pt x="1186180" y="2049780"/>
                </a:lnTo>
                <a:cubicBezTo>
                  <a:pt x="1188720" y="2047240"/>
                  <a:pt x="1191260" y="2044700"/>
                  <a:pt x="1195070" y="2045970"/>
                </a:cubicBezTo>
                <a:cubicBezTo>
                  <a:pt x="1195070" y="2045970"/>
                  <a:pt x="1196340" y="2044700"/>
                  <a:pt x="1197610" y="2044700"/>
                </a:cubicBezTo>
                <a:lnTo>
                  <a:pt x="1205230" y="2048510"/>
                </a:lnTo>
                <a:cubicBezTo>
                  <a:pt x="1205230" y="2047240"/>
                  <a:pt x="1205230" y="2045970"/>
                  <a:pt x="1203960" y="2045970"/>
                </a:cubicBezTo>
                <a:lnTo>
                  <a:pt x="1205230" y="2045970"/>
                </a:lnTo>
                <a:cubicBezTo>
                  <a:pt x="1206500" y="2047240"/>
                  <a:pt x="1207770" y="2047240"/>
                  <a:pt x="1210310" y="2048510"/>
                </a:cubicBezTo>
                <a:cubicBezTo>
                  <a:pt x="1210310" y="2045970"/>
                  <a:pt x="1216660" y="2042160"/>
                  <a:pt x="1217930" y="2043430"/>
                </a:cubicBezTo>
                <a:lnTo>
                  <a:pt x="1219200" y="2043430"/>
                </a:lnTo>
                <a:cubicBezTo>
                  <a:pt x="1220470" y="2047240"/>
                  <a:pt x="1223010" y="2049780"/>
                  <a:pt x="1224280" y="2053590"/>
                </a:cubicBezTo>
                <a:cubicBezTo>
                  <a:pt x="1226820" y="2052320"/>
                  <a:pt x="1229360" y="2049780"/>
                  <a:pt x="1231900" y="2048510"/>
                </a:cubicBezTo>
                <a:cubicBezTo>
                  <a:pt x="1233170" y="2051050"/>
                  <a:pt x="1233170" y="2053590"/>
                  <a:pt x="1234440" y="2057400"/>
                </a:cubicBezTo>
                <a:cubicBezTo>
                  <a:pt x="1236980" y="2054860"/>
                  <a:pt x="1238250" y="2053590"/>
                  <a:pt x="1238250" y="2052320"/>
                </a:cubicBezTo>
                <a:cubicBezTo>
                  <a:pt x="1242060" y="2053590"/>
                  <a:pt x="1245870" y="2053590"/>
                  <a:pt x="1248410" y="2054860"/>
                </a:cubicBezTo>
                <a:cubicBezTo>
                  <a:pt x="1252220" y="2057400"/>
                  <a:pt x="1256030" y="2057400"/>
                  <a:pt x="1259840" y="2056130"/>
                </a:cubicBezTo>
                <a:cubicBezTo>
                  <a:pt x="1262380" y="2054860"/>
                  <a:pt x="1263650" y="2053590"/>
                  <a:pt x="1266190" y="2052320"/>
                </a:cubicBezTo>
                <a:cubicBezTo>
                  <a:pt x="1267460" y="2054860"/>
                  <a:pt x="1268730" y="2056130"/>
                  <a:pt x="1271270" y="2057400"/>
                </a:cubicBezTo>
                <a:cubicBezTo>
                  <a:pt x="1270000" y="2057400"/>
                  <a:pt x="1268730" y="2058670"/>
                  <a:pt x="1267460" y="2058670"/>
                </a:cubicBezTo>
                <a:cubicBezTo>
                  <a:pt x="1264920" y="2059940"/>
                  <a:pt x="1263650" y="2061210"/>
                  <a:pt x="1262380" y="2063750"/>
                </a:cubicBezTo>
                <a:cubicBezTo>
                  <a:pt x="1261110" y="2066290"/>
                  <a:pt x="1261110" y="2068830"/>
                  <a:pt x="1258570" y="2070100"/>
                </a:cubicBezTo>
                <a:cubicBezTo>
                  <a:pt x="1256030" y="2071370"/>
                  <a:pt x="1256030" y="2068830"/>
                  <a:pt x="1253490" y="2068830"/>
                </a:cubicBezTo>
                <a:cubicBezTo>
                  <a:pt x="1256030" y="2067560"/>
                  <a:pt x="1257300" y="2067560"/>
                  <a:pt x="1258570" y="2067560"/>
                </a:cubicBezTo>
                <a:lnTo>
                  <a:pt x="1258570" y="2065020"/>
                </a:lnTo>
                <a:cubicBezTo>
                  <a:pt x="1250950" y="2067560"/>
                  <a:pt x="1243330" y="2063750"/>
                  <a:pt x="1234440" y="2065020"/>
                </a:cubicBezTo>
                <a:cubicBezTo>
                  <a:pt x="1239520" y="2067560"/>
                  <a:pt x="1244600" y="2068830"/>
                  <a:pt x="1249680" y="2070100"/>
                </a:cubicBezTo>
                <a:lnTo>
                  <a:pt x="1247140" y="2072640"/>
                </a:lnTo>
                <a:cubicBezTo>
                  <a:pt x="1249680" y="2073910"/>
                  <a:pt x="1252220" y="2073910"/>
                  <a:pt x="1254760" y="2073910"/>
                </a:cubicBezTo>
                <a:lnTo>
                  <a:pt x="1254760" y="2075180"/>
                </a:lnTo>
                <a:cubicBezTo>
                  <a:pt x="1252220" y="2075180"/>
                  <a:pt x="1250950" y="2076450"/>
                  <a:pt x="1248410" y="2076450"/>
                </a:cubicBezTo>
                <a:lnTo>
                  <a:pt x="1248410" y="2077720"/>
                </a:lnTo>
                <a:lnTo>
                  <a:pt x="1259840" y="2077720"/>
                </a:lnTo>
                <a:cubicBezTo>
                  <a:pt x="1262380" y="2071370"/>
                  <a:pt x="1270000" y="2073910"/>
                  <a:pt x="1273810" y="2070100"/>
                </a:cubicBezTo>
                <a:lnTo>
                  <a:pt x="1276350" y="2070100"/>
                </a:lnTo>
                <a:lnTo>
                  <a:pt x="1272540" y="2073910"/>
                </a:lnTo>
                <a:cubicBezTo>
                  <a:pt x="1273810" y="2075180"/>
                  <a:pt x="1275080" y="2075180"/>
                  <a:pt x="1276350" y="2076450"/>
                </a:cubicBezTo>
                <a:cubicBezTo>
                  <a:pt x="1277620" y="2077720"/>
                  <a:pt x="1278890" y="2077720"/>
                  <a:pt x="1280160" y="2078990"/>
                </a:cubicBezTo>
                <a:cubicBezTo>
                  <a:pt x="1282700" y="2077720"/>
                  <a:pt x="1283970" y="2077720"/>
                  <a:pt x="1286510" y="2076450"/>
                </a:cubicBezTo>
                <a:cubicBezTo>
                  <a:pt x="1285240" y="2078990"/>
                  <a:pt x="1285240" y="2080260"/>
                  <a:pt x="1285240" y="2081530"/>
                </a:cubicBezTo>
                <a:lnTo>
                  <a:pt x="1291590" y="2081530"/>
                </a:lnTo>
                <a:lnTo>
                  <a:pt x="1291590" y="2077720"/>
                </a:lnTo>
                <a:cubicBezTo>
                  <a:pt x="1291590" y="2073910"/>
                  <a:pt x="1294130" y="2073910"/>
                  <a:pt x="1296670" y="2075180"/>
                </a:cubicBezTo>
                <a:cubicBezTo>
                  <a:pt x="1300480" y="2077720"/>
                  <a:pt x="1303020" y="2076450"/>
                  <a:pt x="1306830" y="2075180"/>
                </a:cubicBezTo>
                <a:cubicBezTo>
                  <a:pt x="1310640" y="2075180"/>
                  <a:pt x="1313180" y="2072640"/>
                  <a:pt x="1314450" y="2068830"/>
                </a:cubicBezTo>
                <a:lnTo>
                  <a:pt x="1309370" y="2068830"/>
                </a:lnTo>
                <a:cubicBezTo>
                  <a:pt x="1309370" y="2067560"/>
                  <a:pt x="1310640" y="2066290"/>
                  <a:pt x="1310640" y="2065020"/>
                </a:cubicBezTo>
                <a:lnTo>
                  <a:pt x="1310640" y="2059940"/>
                </a:lnTo>
                <a:lnTo>
                  <a:pt x="1311910" y="2059940"/>
                </a:lnTo>
                <a:cubicBezTo>
                  <a:pt x="1311910" y="2062480"/>
                  <a:pt x="1313180" y="2063750"/>
                  <a:pt x="1313180" y="2066290"/>
                </a:cubicBezTo>
                <a:cubicBezTo>
                  <a:pt x="1315720" y="2065020"/>
                  <a:pt x="1319530" y="2065020"/>
                  <a:pt x="1323340" y="2063750"/>
                </a:cubicBezTo>
                <a:lnTo>
                  <a:pt x="1323340" y="2067560"/>
                </a:lnTo>
                <a:cubicBezTo>
                  <a:pt x="1327150" y="2068830"/>
                  <a:pt x="1330960" y="2071370"/>
                  <a:pt x="1333500" y="2076450"/>
                </a:cubicBezTo>
                <a:cubicBezTo>
                  <a:pt x="1333500" y="2076450"/>
                  <a:pt x="1334770" y="2077720"/>
                  <a:pt x="1334770" y="2076450"/>
                </a:cubicBezTo>
                <a:lnTo>
                  <a:pt x="1346200" y="2072640"/>
                </a:lnTo>
                <a:cubicBezTo>
                  <a:pt x="1351280" y="2071370"/>
                  <a:pt x="1355090" y="2070100"/>
                  <a:pt x="1360170" y="2068830"/>
                </a:cubicBezTo>
                <a:cubicBezTo>
                  <a:pt x="1362710" y="2068830"/>
                  <a:pt x="1363980" y="2071370"/>
                  <a:pt x="1367790" y="2073910"/>
                </a:cubicBezTo>
                <a:cubicBezTo>
                  <a:pt x="1371600" y="2073910"/>
                  <a:pt x="1384300" y="2076450"/>
                  <a:pt x="1389380" y="2080260"/>
                </a:cubicBezTo>
                <a:cubicBezTo>
                  <a:pt x="1390650" y="2081530"/>
                  <a:pt x="1393190" y="2080260"/>
                  <a:pt x="1394460" y="2080260"/>
                </a:cubicBezTo>
                <a:cubicBezTo>
                  <a:pt x="1398270" y="2078990"/>
                  <a:pt x="1402080" y="2078990"/>
                  <a:pt x="1405890" y="2077720"/>
                </a:cubicBezTo>
                <a:lnTo>
                  <a:pt x="1407160" y="2078990"/>
                </a:lnTo>
                <a:cubicBezTo>
                  <a:pt x="1408430" y="2081530"/>
                  <a:pt x="1408430" y="2084070"/>
                  <a:pt x="1408430" y="2086610"/>
                </a:cubicBezTo>
                <a:cubicBezTo>
                  <a:pt x="1412240" y="2090420"/>
                  <a:pt x="1416050" y="2094230"/>
                  <a:pt x="1421130" y="2087880"/>
                </a:cubicBezTo>
                <a:cubicBezTo>
                  <a:pt x="1421130" y="2089150"/>
                  <a:pt x="1419860" y="2090420"/>
                  <a:pt x="1419860" y="2091690"/>
                </a:cubicBezTo>
                <a:cubicBezTo>
                  <a:pt x="1421130" y="2091690"/>
                  <a:pt x="1421130" y="2092960"/>
                  <a:pt x="1422400" y="2092960"/>
                </a:cubicBezTo>
                <a:cubicBezTo>
                  <a:pt x="1424940" y="2094230"/>
                  <a:pt x="1432560" y="2095500"/>
                  <a:pt x="1433830" y="2092960"/>
                </a:cubicBezTo>
                <a:cubicBezTo>
                  <a:pt x="1435100" y="2089150"/>
                  <a:pt x="1437640" y="2090420"/>
                  <a:pt x="1438910" y="2090420"/>
                </a:cubicBezTo>
                <a:cubicBezTo>
                  <a:pt x="1440180" y="2091690"/>
                  <a:pt x="1440180" y="2094230"/>
                  <a:pt x="1441450" y="2096770"/>
                </a:cubicBezTo>
                <a:lnTo>
                  <a:pt x="1441450" y="2087880"/>
                </a:lnTo>
                <a:cubicBezTo>
                  <a:pt x="1443990" y="2090420"/>
                  <a:pt x="1445260" y="2091690"/>
                  <a:pt x="1446530" y="2094230"/>
                </a:cubicBezTo>
                <a:cubicBezTo>
                  <a:pt x="1447800" y="2095500"/>
                  <a:pt x="1447800" y="2096770"/>
                  <a:pt x="1447800" y="2098040"/>
                </a:cubicBezTo>
                <a:cubicBezTo>
                  <a:pt x="1446530" y="2098040"/>
                  <a:pt x="1445260" y="2098040"/>
                  <a:pt x="1443990" y="2099310"/>
                </a:cubicBezTo>
                <a:lnTo>
                  <a:pt x="1440180" y="2099310"/>
                </a:lnTo>
                <a:cubicBezTo>
                  <a:pt x="1443990" y="2101850"/>
                  <a:pt x="1442720" y="2108200"/>
                  <a:pt x="1447800" y="2105660"/>
                </a:cubicBezTo>
                <a:cubicBezTo>
                  <a:pt x="1449070" y="2104390"/>
                  <a:pt x="1450340" y="2101850"/>
                  <a:pt x="1451610" y="2100580"/>
                </a:cubicBezTo>
                <a:cubicBezTo>
                  <a:pt x="1451610" y="2101850"/>
                  <a:pt x="1452880" y="2104390"/>
                  <a:pt x="1452880" y="2105660"/>
                </a:cubicBezTo>
                <a:cubicBezTo>
                  <a:pt x="1454150" y="2105660"/>
                  <a:pt x="1455420" y="2105660"/>
                  <a:pt x="1456690" y="2106930"/>
                </a:cubicBezTo>
                <a:cubicBezTo>
                  <a:pt x="1459230" y="2110740"/>
                  <a:pt x="1463040" y="2109470"/>
                  <a:pt x="1466850" y="2110740"/>
                </a:cubicBezTo>
                <a:cubicBezTo>
                  <a:pt x="1469390" y="2110740"/>
                  <a:pt x="1470660" y="2113280"/>
                  <a:pt x="1471930" y="2114550"/>
                </a:cubicBezTo>
                <a:cubicBezTo>
                  <a:pt x="1473200" y="2117090"/>
                  <a:pt x="1474470" y="2119630"/>
                  <a:pt x="1478280" y="2119630"/>
                </a:cubicBezTo>
                <a:cubicBezTo>
                  <a:pt x="1480820" y="2119630"/>
                  <a:pt x="1483360" y="2122170"/>
                  <a:pt x="1485900" y="2124710"/>
                </a:cubicBezTo>
                <a:cubicBezTo>
                  <a:pt x="1489710" y="2127250"/>
                  <a:pt x="1493520" y="2132330"/>
                  <a:pt x="1497330" y="2134870"/>
                </a:cubicBezTo>
                <a:cubicBezTo>
                  <a:pt x="1503680" y="2138680"/>
                  <a:pt x="1510030" y="2143760"/>
                  <a:pt x="1517650" y="2142490"/>
                </a:cubicBezTo>
                <a:cubicBezTo>
                  <a:pt x="1521460" y="2142490"/>
                  <a:pt x="1525270" y="2145030"/>
                  <a:pt x="1529080" y="2145030"/>
                </a:cubicBezTo>
                <a:cubicBezTo>
                  <a:pt x="1532890" y="2145030"/>
                  <a:pt x="1537970" y="2145030"/>
                  <a:pt x="1543050" y="2143760"/>
                </a:cubicBezTo>
                <a:cubicBezTo>
                  <a:pt x="1543050" y="2147570"/>
                  <a:pt x="1543050" y="2148840"/>
                  <a:pt x="1546860" y="2148840"/>
                </a:cubicBezTo>
                <a:cubicBezTo>
                  <a:pt x="1549400" y="2148840"/>
                  <a:pt x="1551940" y="2148840"/>
                  <a:pt x="1554480" y="2150110"/>
                </a:cubicBezTo>
                <a:cubicBezTo>
                  <a:pt x="1562100" y="2150110"/>
                  <a:pt x="1568450" y="2153920"/>
                  <a:pt x="1576070" y="2152650"/>
                </a:cubicBezTo>
                <a:cubicBezTo>
                  <a:pt x="1578610" y="2152650"/>
                  <a:pt x="1581150" y="2153920"/>
                  <a:pt x="1583690" y="2155190"/>
                </a:cubicBezTo>
                <a:cubicBezTo>
                  <a:pt x="1591310" y="2157730"/>
                  <a:pt x="1596390" y="2164080"/>
                  <a:pt x="1605280" y="2162810"/>
                </a:cubicBezTo>
                <a:cubicBezTo>
                  <a:pt x="1606550" y="2162810"/>
                  <a:pt x="1609090" y="2162810"/>
                  <a:pt x="1610360" y="2164080"/>
                </a:cubicBezTo>
                <a:cubicBezTo>
                  <a:pt x="1612900" y="2166620"/>
                  <a:pt x="1614170" y="2165350"/>
                  <a:pt x="1615440" y="2164080"/>
                </a:cubicBezTo>
                <a:cubicBezTo>
                  <a:pt x="1617980" y="2162810"/>
                  <a:pt x="1620520" y="2161540"/>
                  <a:pt x="1621790" y="2162810"/>
                </a:cubicBezTo>
                <a:cubicBezTo>
                  <a:pt x="1626870" y="2164080"/>
                  <a:pt x="1633220" y="2165350"/>
                  <a:pt x="1638300" y="2166620"/>
                </a:cubicBezTo>
                <a:lnTo>
                  <a:pt x="1643380" y="2166620"/>
                </a:lnTo>
                <a:cubicBezTo>
                  <a:pt x="1647190" y="2165350"/>
                  <a:pt x="1652270" y="2164080"/>
                  <a:pt x="1656080" y="2164080"/>
                </a:cubicBezTo>
                <a:cubicBezTo>
                  <a:pt x="1662430" y="2162810"/>
                  <a:pt x="1668780" y="2162810"/>
                  <a:pt x="1675130" y="2162810"/>
                </a:cubicBezTo>
                <a:lnTo>
                  <a:pt x="1677670" y="2162810"/>
                </a:lnTo>
                <a:cubicBezTo>
                  <a:pt x="1686560" y="2160270"/>
                  <a:pt x="1696720" y="2157730"/>
                  <a:pt x="1705610" y="2155190"/>
                </a:cubicBezTo>
                <a:cubicBezTo>
                  <a:pt x="1711960" y="2153920"/>
                  <a:pt x="1718310" y="2152650"/>
                  <a:pt x="1725930" y="2151380"/>
                </a:cubicBezTo>
                <a:cubicBezTo>
                  <a:pt x="1733550" y="2150110"/>
                  <a:pt x="1739900" y="2147570"/>
                  <a:pt x="1747520" y="2146300"/>
                </a:cubicBezTo>
                <a:cubicBezTo>
                  <a:pt x="1750060" y="2146300"/>
                  <a:pt x="1752600" y="2146300"/>
                  <a:pt x="1756410" y="2145030"/>
                </a:cubicBezTo>
                <a:cubicBezTo>
                  <a:pt x="1766570" y="2143760"/>
                  <a:pt x="1776730" y="2139950"/>
                  <a:pt x="1786890" y="2145030"/>
                </a:cubicBezTo>
                <a:lnTo>
                  <a:pt x="1802130" y="2148840"/>
                </a:lnTo>
                <a:cubicBezTo>
                  <a:pt x="1808480" y="2150110"/>
                  <a:pt x="1813560" y="2153920"/>
                  <a:pt x="1819910" y="2153920"/>
                </a:cubicBezTo>
                <a:cubicBezTo>
                  <a:pt x="1821180" y="2153920"/>
                  <a:pt x="1823720" y="2155190"/>
                  <a:pt x="1824990" y="2155190"/>
                </a:cubicBezTo>
                <a:cubicBezTo>
                  <a:pt x="1832610" y="2157730"/>
                  <a:pt x="1838960" y="2164080"/>
                  <a:pt x="1847850" y="2161540"/>
                </a:cubicBezTo>
                <a:cubicBezTo>
                  <a:pt x="1851660" y="2160270"/>
                  <a:pt x="1858010" y="2162810"/>
                  <a:pt x="1861820" y="2164080"/>
                </a:cubicBezTo>
                <a:cubicBezTo>
                  <a:pt x="1865630" y="2165350"/>
                  <a:pt x="1869440" y="2165350"/>
                  <a:pt x="1873250" y="2166620"/>
                </a:cubicBezTo>
                <a:lnTo>
                  <a:pt x="1873250" y="2169160"/>
                </a:lnTo>
                <a:cubicBezTo>
                  <a:pt x="1880870" y="2169160"/>
                  <a:pt x="1888490" y="2170430"/>
                  <a:pt x="1896110" y="2166620"/>
                </a:cubicBezTo>
                <a:cubicBezTo>
                  <a:pt x="1898650" y="2165350"/>
                  <a:pt x="1899920" y="2164080"/>
                  <a:pt x="1902460" y="2164080"/>
                </a:cubicBezTo>
                <a:cubicBezTo>
                  <a:pt x="1907540" y="2162810"/>
                  <a:pt x="1913890" y="2162810"/>
                  <a:pt x="1918970" y="2165350"/>
                </a:cubicBezTo>
                <a:cubicBezTo>
                  <a:pt x="1922780" y="2166620"/>
                  <a:pt x="1929130" y="2165350"/>
                  <a:pt x="1932940" y="2162810"/>
                </a:cubicBezTo>
                <a:cubicBezTo>
                  <a:pt x="1938020" y="2160270"/>
                  <a:pt x="1944370" y="2161540"/>
                  <a:pt x="1949450" y="2161540"/>
                </a:cubicBezTo>
                <a:cubicBezTo>
                  <a:pt x="1954530" y="2161540"/>
                  <a:pt x="1958340" y="2162810"/>
                  <a:pt x="1963420" y="2161540"/>
                </a:cubicBezTo>
                <a:cubicBezTo>
                  <a:pt x="1974850" y="2160270"/>
                  <a:pt x="1985010" y="2156460"/>
                  <a:pt x="1997710" y="2157730"/>
                </a:cubicBezTo>
                <a:cubicBezTo>
                  <a:pt x="2002790" y="2157730"/>
                  <a:pt x="2007870" y="2159000"/>
                  <a:pt x="2012950" y="2157730"/>
                </a:cubicBezTo>
                <a:cubicBezTo>
                  <a:pt x="2023110" y="2156460"/>
                  <a:pt x="2030730" y="2160270"/>
                  <a:pt x="2038350" y="2165350"/>
                </a:cubicBezTo>
                <a:cubicBezTo>
                  <a:pt x="2044700" y="2170430"/>
                  <a:pt x="2052320" y="2174240"/>
                  <a:pt x="2059940" y="2178050"/>
                </a:cubicBezTo>
                <a:cubicBezTo>
                  <a:pt x="2065020" y="2180590"/>
                  <a:pt x="2072640" y="2175510"/>
                  <a:pt x="2072640" y="2169160"/>
                </a:cubicBezTo>
                <a:lnTo>
                  <a:pt x="2072640" y="2157730"/>
                </a:lnTo>
                <a:cubicBezTo>
                  <a:pt x="2072640" y="2124710"/>
                  <a:pt x="2072640" y="2092960"/>
                  <a:pt x="2073910" y="2059940"/>
                </a:cubicBezTo>
                <a:cubicBezTo>
                  <a:pt x="2073910" y="2037080"/>
                  <a:pt x="2075180" y="2014220"/>
                  <a:pt x="2075180" y="1990090"/>
                </a:cubicBezTo>
                <a:cubicBezTo>
                  <a:pt x="2075180" y="1964690"/>
                  <a:pt x="2073910" y="447040"/>
                  <a:pt x="2073910" y="421640"/>
                </a:cubicBezTo>
                <a:cubicBezTo>
                  <a:pt x="2081530" y="410210"/>
                  <a:pt x="2078990" y="401320"/>
                  <a:pt x="2085340" y="394970"/>
                </a:cubicBezTo>
                <a:close/>
                <a:moveTo>
                  <a:pt x="1263650" y="2052320"/>
                </a:moveTo>
                <a:cubicBezTo>
                  <a:pt x="1266190" y="2045970"/>
                  <a:pt x="1271270" y="2047240"/>
                  <a:pt x="1275080" y="2048510"/>
                </a:cubicBezTo>
                <a:cubicBezTo>
                  <a:pt x="1272540" y="2053590"/>
                  <a:pt x="1267460" y="2051050"/>
                  <a:pt x="1263650" y="2052320"/>
                </a:cubicBezTo>
                <a:close/>
                <a:moveTo>
                  <a:pt x="1275080" y="2058670"/>
                </a:moveTo>
                <a:cubicBezTo>
                  <a:pt x="1276350" y="2056130"/>
                  <a:pt x="1276350" y="2052320"/>
                  <a:pt x="1280160" y="2052320"/>
                </a:cubicBezTo>
                <a:cubicBezTo>
                  <a:pt x="1281430" y="2052320"/>
                  <a:pt x="1283970" y="2053590"/>
                  <a:pt x="1285240" y="2053590"/>
                </a:cubicBezTo>
                <a:cubicBezTo>
                  <a:pt x="1283970" y="2056130"/>
                  <a:pt x="1282700" y="2057400"/>
                  <a:pt x="1281430" y="2059940"/>
                </a:cubicBezTo>
                <a:cubicBezTo>
                  <a:pt x="1280160" y="2059940"/>
                  <a:pt x="1277620" y="2059940"/>
                  <a:pt x="1275080" y="2058670"/>
                </a:cubicBezTo>
                <a:close/>
                <a:moveTo>
                  <a:pt x="1280160" y="2071370"/>
                </a:moveTo>
                <a:cubicBezTo>
                  <a:pt x="1282700" y="2070100"/>
                  <a:pt x="1283970" y="2067560"/>
                  <a:pt x="1286510" y="2066290"/>
                </a:cubicBezTo>
                <a:cubicBezTo>
                  <a:pt x="1287780" y="2066290"/>
                  <a:pt x="1289050" y="2067560"/>
                  <a:pt x="1290320" y="2067560"/>
                </a:cubicBezTo>
                <a:cubicBezTo>
                  <a:pt x="1290320" y="2072640"/>
                  <a:pt x="1285240" y="2073910"/>
                  <a:pt x="1280160" y="2071370"/>
                </a:cubicBezTo>
                <a:close/>
                <a:moveTo>
                  <a:pt x="1285240" y="2030730"/>
                </a:moveTo>
                <a:cubicBezTo>
                  <a:pt x="1286510" y="2032000"/>
                  <a:pt x="1286510" y="2033270"/>
                  <a:pt x="1289050" y="2034540"/>
                </a:cubicBezTo>
                <a:lnTo>
                  <a:pt x="1277620" y="2034540"/>
                </a:lnTo>
                <a:cubicBezTo>
                  <a:pt x="1277620" y="2033270"/>
                  <a:pt x="1277620" y="2032000"/>
                  <a:pt x="1278890" y="2030730"/>
                </a:cubicBezTo>
                <a:cubicBezTo>
                  <a:pt x="1283970" y="2030730"/>
                  <a:pt x="1285240" y="2030730"/>
                  <a:pt x="1285240" y="2025650"/>
                </a:cubicBezTo>
                <a:cubicBezTo>
                  <a:pt x="1289050" y="2026920"/>
                  <a:pt x="1294130" y="2023110"/>
                  <a:pt x="1295400" y="2029460"/>
                </a:cubicBezTo>
                <a:cubicBezTo>
                  <a:pt x="1291590" y="2030730"/>
                  <a:pt x="1289050" y="2030730"/>
                  <a:pt x="1285240" y="203073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681" r="-1250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15"/>
          <p:cNvGrpSpPr/>
          <p:nvPr/>
        </p:nvGrpSpPr>
        <p:grpSpPr>
          <a:xfrm>
            <a:off x="-673376" y="8247970"/>
            <a:ext cx="3086100" cy="3122265"/>
            <a:chOff x="0" y="-9525"/>
            <a:chExt cx="812800" cy="822325"/>
          </a:xfrm>
        </p:grpSpPr>
        <p:sp>
          <p:nvSpPr>
            <p:cNvPr id="310" name="Google Shape;310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-889368" y="6907542"/>
            <a:ext cx="2174093" cy="2199571"/>
            <a:chOff x="0" y="-9525"/>
            <a:chExt cx="812800" cy="822325"/>
          </a:xfrm>
        </p:grpSpPr>
        <p:sp>
          <p:nvSpPr>
            <p:cNvPr id="313" name="Google Shape;31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15"/>
          <p:cNvSpPr txBox="1"/>
          <p:nvPr/>
        </p:nvSpPr>
        <p:spPr>
          <a:xfrm>
            <a:off x="1552820" y="761269"/>
            <a:ext cx="95214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Problems with RNN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99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1284725" y="2451025"/>
            <a:ext cx="7859275" cy="6206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just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process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sequentially, one after the other. Such a recurrent process does not make use of modern graphics processing units (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GPUs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which were designed for parallel computation and, thus, makes the training of such models quite slow.</a:t>
            </a:r>
            <a:endParaRPr/>
          </a:p>
          <a:p>
            <a:pPr indent="0" lvl="0" marL="0" marR="0" rtl="0" algn="just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2" name="Google Shape;322;p16"/>
          <p:cNvSpPr txBox="1"/>
          <p:nvPr/>
        </p:nvSpPr>
        <p:spPr>
          <a:xfrm>
            <a:off x="1476145" y="795244"/>
            <a:ext cx="95214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Problems with RNN 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99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/>
        </p:nvSpPr>
        <p:spPr>
          <a:xfrm>
            <a:off x="1028700" y="2808212"/>
            <a:ext cx="7867876" cy="515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become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quite ineffective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when elements are distant from one another. This is due to the fact that information is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passed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each step and the longer the chain is, the more probable the information is lost along the chain.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6"/>
          <p:cNvGrpSpPr/>
          <p:nvPr/>
        </p:nvGrpSpPr>
        <p:grpSpPr>
          <a:xfrm>
            <a:off x="11938057" y="2361835"/>
            <a:ext cx="4229100" cy="6896464"/>
            <a:chOff x="0" y="-396478"/>
            <a:chExt cx="5638800" cy="9195285"/>
          </a:xfrm>
        </p:grpSpPr>
        <p:grpSp>
          <p:nvGrpSpPr>
            <p:cNvPr id="325" name="Google Shape;325;p16"/>
            <p:cNvGrpSpPr/>
            <p:nvPr/>
          </p:nvGrpSpPr>
          <p:grpSpPr>
            <a:xfrm>
              <a:off x="0" y="-396478"/>
              <a:ext cx="5638800" cy="6035278"/>
              <a:chOff x="0" y="-57150"/>
              <a:chExt cx="812800" cy="869950"/>
            </a:xfrm>
          </p:grpSpPr>
          <p:sp>
            <p:nvSpPr>
              <p:cNvPr id="326" name="Google Shape;3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11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6"/>
              <p:cNvSpPr txBox="1"/>
              <p:nvPr/>
            </p:nvSpPr>
            <p:spPr>
              <a:xfrm>
                <a:off x="76200" y="-57150"/>
                <a:ext cx="6604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just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374" u="none" cap="none" strike="noStrike">
                    <a:solidFill>
                      <a:srgbClr val="F4F4F4"/>
                    </a:solidFill>
                    <a:latin typeface="Arial"/>
                    <a:ea typeface="Arial"/>
                    <a:cs typeface="Arial"/>
                    <a:sym typeface="Arial"/>
                  </a:rPr>
                  <a:t>cannot handle Long context in a sequence.</a:t>
                </a:r>
                <a:endParaRPr/>
              </a:p>
            </p:txBody>
          </p:sp>
        </p:grpSp>
        <p:grpSp>
          <p:nvGrpSpPr>
            <p:cNvPr id="328" name="Google Shape;328;p16"/>
            <p:cNvGrpSpPr/>
            <p:nvPr/>
          </p:nvGrpSpPr>
          <p:grpSpPr>
            <a:xfrm>
              <a:off x="691865" y="4244552"/>
              <a:ext cx="4255070" cy="4554255"/>
              <a:chOff x="0" y="-57150"/>
              <a:chExt cx="812800" cy="869950"/>
            </a:xfrm>
          </p:grpSpPr>
          <p:sp>
            <p:nvSpPr>
              <p:cNvPr id="329" name="Google Shape;3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6"/>
              <p:cNvSpPr txBox="1"/>
              <p:nvPr/>
            </p:nvSpPr>
            <p:spPr>
              <a:xfrm>
                <a:off x="76200" y="-57150"/>
                <a:ext cx="6604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62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36" name="Google Shape;336;p17"/>
          <p:cNvSpPr txBox="1"/>
          <p:nvPr/>
        </p:nvSpPr>
        <p:spPr>
          <a:xfrm>
            <a:off x="1476145" y="751494"/>
            <a:ext cx="1681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Bottleneck problem</a:t>
            </a:r>
            <a:endParaRPr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1817892" y="2904639"/>
            <a:ext cx="14652217" cy="4690199"/>
            <a:chOff x="0" y="-208955"/>
            <a:chExt cx="19536289" cy="6253599"/>
          </a:xfrm>
        </p:grpSpPr>
        <p:grpSp>
          <p:nvGrpSpPr>
            <p:cNvPr id="338" name="Google Shape;338;p17"/>
            <p:cNvGrpSpPr/>
            <p:nvPr/>
          </p:nvGrpSpPr>
          <p:grpSpPr>
            <a:xfrm>
              <a:off x="0" y="-208955"/>
              <a:ext cx="6512096" cy="6253599"/>
              <a:chOff x="0" y="-41275"/>
              <a:chExt cx="1286340" cy="1235279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0" y="0"/>
                <a:ext cx="1286340" cy="1194004"/>
              </a:xfrm>
              <a:custGeom>
                <a:rect b="b" l="l" r="r" t="t"/>
                <a:pathLst>
                  <a:path extrusionOk="0" h="1194004" w="1286340">
                    <a:moveTo>
                      <a:pt x="1048215" y="0"/>
                    </a:moveTo>
                    <a:lnTo>
                      <a:pt x="1286340" y="238125"/>
                    </a:lnTo>
                    <a:lnTo>
                      <a:pt x="1286340" y="955879"/>
                    </a:lnTo>
                    <a:lnTo>
                      <a:pt x="1048215" y="1194004"/>
                    </a:lnTo>
                    <a:lnTo>
                      <a:pt x="238125" y="1194004"/>
                    </a:lnTo>
                    <a:lnTo>
                      <a:pt x="0" y="955879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1048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60057"/>
                  </a:gs>
                  <a:gs pos="50000">
                    <a:srgbClr val="A517CF"/>
                  </a:gs>
                  <a:gs pos="100000">
                    <a:srgbClr val="010039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0" name="Google Shape;340;p17"/>
              <p:cNvSpPr txBox="1"/>
              <p:nvPr/>
            </p:nvSpPr>
            <p:spPr>
              <a:xfrm>
                <a:off x="63500" y="-41275"/>
                <a:ext cx="1159340" cy="1171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The bottleneck problem in seq-to-seq models arises from compressing an entire input sequence into a single fixed-size context vector.</a:t>
                </a:r>
                <a:endParaRPr/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17"/>
            <p:cNvGrpSpPr/>
            <p:nvPr/>
          </p:nvGrpSpPr>
          <p:grpSpPr>
            <a:xfrm>
              <a:off x="2804837" y="4981979"/>
              <a:ext cx="902423" cy="1029704"/>
              <a:chOff x="0" y="0"/>
              <a:chExt cx="812800" cy="927441"/>
            </a:xfrm>
          </p:grpSpPr>
          <p:sp>
            <p:nvSpPr>
              <p:cNvPr id="342" name="Google Shape;342;p17"/>
              <p:cNvSpPr/>
              <p:nvPr/>
            </p:nvSpPr>
            <p:spPr>
              <a:xfrm>
                <a:off x="0" y="0"/>
                <a:ext cx="812800" cy="927441"/>
              </a:xfrm>
              <a:custGeom>
                <a:rect b="b" l="l" r="r" t="t"/>
                <a:pathLst>
                  <a:path extrusionOk="0" h="927441" w="812800">
                    <a:moveTo>
                      <a:pt x="406400" y="0"/>
                    </a:moveTo>
                    <a:lnTo>
                      <a:pt x="463617" y="51510"/>
                    </a:lnTo>
                    <a:lnTo>
                      <a:pt x="531984" y="22696"/>
                    </a:lnTo>
                    <a:lnTo>
                      <a:pt x="572451" y="91860"/>
                    </a:lnTo>
                    <a:lnTo>
                      <a:pt x="645276" y="88563"/>
                    </a:lnTo>
                    <a:lnTo>
                      <a:pt x="665032" y="168610"/>
                    </a:lnTo>
                    <a:lnTo>
                      <a:pt x="735184" y="191153"/>
                    </a:lnTo>
                    <a:lnTo>
                      <a:pt x="732295" y="274249"/>
                    </a:lnTo>
                    <a:lnTo>
                      <a:pt x="792909" y="320424"/>
                    </a:lnTo>
                    <a:lnTo>
                      <a:pt x="767657" y="398433"/>
                    </a:lnTo>
                    <a:lnTo>
                      <a:pt x="812800" y="463720"/>
                    </a:lnTo>
                    <a:lnTo>
                      <a:pt x="767657" y="529008"/>
                    </a:lnTo>
                    <a:lnTo>
                      <a:pt x="792909" y="607017"/>
                    </a:lnTo>
                    <a:lnTo>
                      <a:pt x="732295" y="653192"/>
                    </a:lnTo>
                    <a:lnTo>
                      <a:pt x="735184" y="736288"/>
                    </a:lnTo>
                    <a:lnTo>
                      <a:pt x="665032" y="758831"/>
                    </a:lnTo>
                    <a:lnTo>
                      <a:pt x="645276" y="838877"/>
                    </a:lnTo>
                    <a:lnTo>
                      <a:pt x="572451" y="835581"/>
                    </a:lnTo>
                    <a:lnTo>
                      <a:pt x="531984" y="904745"/>
                    </a:lnTo>
                    <a:lnTo>
                      <a:pt x="463617" y="875930"/>
                    </a:lnTo>
                    <a:lnTo>
                      <a:pt x="406400" y="927441"/>
                    </a:lnTo>
                    <a:lnTo>
                      <a:pt x="349183" y="875930"/>
                    </a:lnTo>
                    <a:lnTo>
                      <a:pt x="280816" y="904745"/>
                    </a:lnTo>
                    <a:lnTo>
                      <a:pt x="240349" y="835581"/>
                    </a:lnTo>
                    <a:lnTo>
                      <a:pt x="167524" y="838877"/>
                    </a:lnTo>
                    <a:lnTo>
                      <a:pt x="147768" y="758831"/>
                    </a:lnTo>
                    <a:lnTo>
                      <a:pt x="77616" y="736288"/>
                    </a:lnTo>
                    <a:lnTo>
                      <a:pt x="80505" y="653192"/>
                    </a:lnTo>
                    <a:lnTo>
                      <a:pt x="19891" y="607017"/>
                    </a:lnTo>
                    <a:lnTo>
                      <a:pt x="45143" y="529008"/>
                    </a:lnTo>
                    <a:lnTo>
                      <a:pt x="0" y="463720"/>
                    </a:lnTo>
                    <a:lnTo>
                      <a:pt x="45143" y="398433"/>
                    </a:lnTo>
                    <a:lnTo>
                      <a:pt x="19891" y="320424"/>
                    </a:lnTo>
                    <a:lnTo>
                      <a:pt x="80505" y="274249"/>
                    </a:lnTo>
                    <a:lnTo>
                      <a:pt x="77616" y="191153"/>
                    </a:lnTo>
                    <a:lnTo>
                      <a:pt x="147768" y="168610"/>
                    </a:lnTo>
                    <a:lnTo>
                      <a:pt x="167524" y="88563"/>
                    </a:lnTo>
                    <a:lnTo>
                      <a:pt x="240349" y="91860"/>
                    </a:lnTo>
                    <a:lnTo>
                      <a:pt x="280816" y="22696"/>
                    </a:lnTo>
                    <a:lnTo>
                      <a:pt x="349183" y="5151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43" name="Google Shape;343;p17"/>
              <p:cNvSpPr txBox="1"/>
              <p:nvPr/>
            </p:nvSpPr>
            <p:spPr>
              <a:xfrm>
                <a:off x="88900" y="15714"/>
                <a:ext cx="635000" cy="810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74" u="none" cap="none" strike="noStrike">
                    <a:solidFill>
                      <a:srgbClr val="10101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344" name="Google Shape;344;p17"/>
            <p:cNvGrpSpPr/>
            <p:nvPr/>
          </p:nvGrpSpPr>
          <p:grpSpPr>
            <a:xfrm>
              <a:off x="6512096" y="-208955"/>
              <a:ext cx="6512096" cy="6253599"/>
              <a:chOff x="0" y="-41275"/>
              <a:chExt cx="1286340" cy="1235279"/>
            </a:xfrm>
          </p:grpSpPr>
          <p:sp>
            <p:nvSpPr>
              <p:cNvPr id="345" name="Google Shape;345;p17"/>
              <p:cNvSpPr/>
              <p:nvPr/>
            </p:nvSpPr>
            <p:spPr>
              <a:xfrm>
                <a:off x="0" y="0"/>
                <a:ext cx="1286340" cy="1194004"/>
              </a:xfrm>
              <a:custGeom>
                <a:rect b="b" l="l" r="r" t="t"/>
                <a:pathLst>
                  <a:path extrusionOk="0" h="1194004" w="1286340">
                    <a:moveTo>
                      <a:pt x="1048215" y="0"/>
                    </a:moveTo>
                    <a:lnTo>
                      <a:pt x="1286340" y="238125"/>
                    </a:lnTo>
                    <a:lnTo>
                      <a:pt x="1286340" y="955879"/>
                    </a:lnTo>
                    <a:lnTo>
                      <a:pt x="1048215" y="1194004"/>
                    </a:lnTo>
                    <a:lnTo>
                      <a:pt x="238125" y="1194004"/>
                    </a:lnTo>
                    <a:lnTo>
                      <a:pt x="0" y="955879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1048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118D"/>
                  </a:gs>
                  <a:gs pos="50000">
                    <a:srgbClr val="A517CF"/>
                  </a:gs>
                  <a:gs pos="100000">
                    <a:srgbClr val="2B297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46" name="Google Shape;346;p17"/>
              <p:cNvSpPr txBox="1"/>
              <p:nvPr/>
            </p:nvSpPr>
            <p:spPr>
              <a:xfrm>
                <a:off x="63500" y="-41275"/>
                <a:ext cx="1159340" cy="1171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This fixed-size vector may fail to capture all relevant details, especially for long sequences, leading to information loss.</a:t>
                </a:r>
                <a:endParaRPr/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" name="Google Shape;347;p17"/>
            <p:cNvGrpSpPr/>
            <p:nvPr/>
          </p:nvGrpSpPr>
          <p:grpSpPr>
            <a:xfrm>
              <a:off x="9316933" y="5014939"/>
              <a:ext cx="902423" cy="1029704"/>
              <a:chOff x="0" y="0"/>
              <a:chExt cx="812800" cy="927441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0" y="0"/>
                <a:ext cx="812800" cy="927441"/>
              </a:xfrm>
              <a:custGeom>
                <a:rect b="b" l="l" r="r" t="t"/>
                <a:pathLst>
                  <a:path extrusionOk="0" h="927441" w="812800">
                    <a:moveTo>
                      <a:pt x="406400" y="0"/>
                    </a:moveTo>
                    <a:lnTo>
                      <a:pt x="463617" y="51510"/>
                    </a:lnTo>
                    <a:lnTo>
                      <a:pt x="531984" y="22696"/>
                    </a:lnTo>
                    <a:lnTo>
                      <a:pt x="572451" y="91860"/>
                    </a:lnTo>
                    <a:lnTo>
                      <a:pt x="645276" y="88563"/>
                    </a:lnTo>
                    <a:lnTo>
                      <a:pt x="665032" y="168610"/>
                    </a:lnTo>
                    <a:lnTo>
                      <a:pt x="735184" y="191153"/>
                    </a:lnTo>
                    <a:lnTo>
                      <a:pt x="732295" y="274249"/>
                    </a:lnTo>
                    <a:lnTo>
                      <a:pt x="792909" y="320424"/>
                    </a:lnTo>
                    <a:lnTo>
                      <a:pt x="767657" y="398433"/>
                    </a:lnTo>
                    <a:lnTo>
                      <a:pt x="812800" y="463720"/>
                    </a:lnTo>
                    <a:lnTo>
                      <a:pt x="767657" y="529008"/>
                    </a:lnTo>
                    <a:lnTo>
                      <a:pt x="792909" y="607017"/>
                    </a:lnTo>
                    <a:lnTo>
                      <a:pt x="732295" y="653192"/>
                    </a:lnTo>
                    <a:lnTo>
                      <a:pt x="735184" y="736288"/>
                    </a:lnTo>
                    <a:lnTo>
                      <a:pt x="665032" y="758831"/>
                    </a:lnTo>
                    <a:lnTo>
                      <a:pt x="645276" y="838877"/>
                    </a:lnTo>
                    <a:lnTo>
                      <a:pt x="572451" y="835581"/>
                    </a:lnTo>
                    <a:lnTo>
                      <a:pt x="531984" y="904745"/>
                    </a:lnTo>
                    <a:lnTo>
                      <a:pt x="463617" y="875930"/>
                    </a:lnTo>
                    <a:lnTo>
                      <a:pt x="406400" y="927441"/>
                    </a:lnTo>
                    <a:lnTo>
                      <a:pt x="349183" y="875930"/>
                    </a:lnTo>
                    <a:lnTo>
                      <a:pt x="280816" y="904745"/>
                    </a:lnTo>
                    <a:lnTo>
                      <a:pt x="240349" y="835581"/>
                    </a:lnTo>
                    <a:lnTo>
                      <a:pt x="167524" y="838877"/>
                    </a:lnTo>
                    <a:lnTo>
                      <a:pt x="147768" y="758831"/>
                    </a:lnTo>
                    <a:lnTo>
                      <a:pt x="77616" y="736288"/>
                    </a:lnTo>
                    <a:lnTo>
                      <a:pt x="80505" y="653192"/>
                    </a:lnTo>
                    <a:lnTo>
                      <a:pt x="19891" y="607017"/>
                    </a:lnTo>
                    <a:lnTo>
                      <a:pt x="45143" y="529008"/>
                    </a:lnTo>
                    <a:lnTo>
                      <a:pt x="0" y="463720"/>
                    </a:lnTo>
                    <a:lnTo>
                      <a:pt x="45143" y="398433"/>
                    </a:lnTo>
                    <a:lnTo>
                      <a:pt x="19891" y="320424"/>
                    </a:lnTo>
                    <a:lnTo>
                      <a:pt x="80505" y="274249"/>
                    </a:lnTo>
                    <a:lnTo>
                      <a:pt x="77616" y="191153"/>
                    </a:lnTo>
                    <a:lnTo>
                      <a:pt x="147768" y="168610"/>
                    </a:lnTo>
                    <a:lnTo>
                      <a:pt x="167524" y="88563"/>
                    </a:lnTo>
                    <a:lnTo>
                      <a:pt x="240349" y="91860"/>
                    </a:lnTo>
                    <a:lnTo>
                      <a:pt x="280816" y="22696"/>
                    </a:lnTo>
                    <a:lnTo>
                      <a:pt x="349183" y="5151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49" name="Google Shape;349;p17"/>
              <p:cNvSpPr txBox="1"/>
              <p:nvPr/>
            </p:nvSpPr>
            <p:spPr>
              <a:xfrm>
                <a:off x="88900" y="15714"/>
                <a:ext cx="635000" cy="810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74" u="none" cap="none" strike="noStrike">
                    <a:solidFill>
                      <a:srgbClr val="10101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350" name="Google Shape;350;p17"/>
            <p:cNvGrpSpPr/>
            <p:nvPr/>
          </p:nvGrpSpPr>
          <p:grpSpPr>
            <a:xfrm>
              <a:off x="13024193" y="-208955"/>
              <a:ext cx="6512096" cy="6253599"/>
              <a:chOff x="0" y="-41275"/>
              <a:chExt cx="1286340" cy="1235279"/>
            </a:xfrm>
          </p:grpSpPr>
          <p:sp>
            <p:nvSpPr>
              <p:cNvPr id="351" name="Google Shape;351;p17"/>
              <p:cNvSpPr/>
              <p:nvPr/>
            </p:nvSpPr>
            <p:spPr>
              <a:xfrm>
                <a:off x="0" y="0"/>
                <a:ext cx="1286340" cy="1194004"/>
              </a:xfrm>
              <a:custGeom>
                <a:rect b="b" l="l" r="r" t="t"/>
                <a:pathLst>
                  <a:path extrusionOk="0" h="1194004" w="1286340">
                    <a:moveTo>
                      <a:pt x="1048215" y="0"/>
                    </a:moveTo>
                    <a:lnTo>
                      <a:pt x="1286340" y="238125"/>
                    </a:lnTo>
                    <a:lnTo>
                      <a:pt x="1286340" y="955879"/>
                    </a:lnTo>
                    <a:lnTo>
                      <a:pt x="1048215" y="1194004"/>
                    </a:lnTo>
                    <a:lnTo>
                      <a:pt x="238125" y="1194004"/>
                    </a:lnTo>
                    <a:lnTo>
                      <a:pt x="0" y="955879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1048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60057"/>
                  </a:gs>
                  <a:gs pos="50000">
                    <a:srgbClr val="A517CF"/>
                  </a:gs>
                  <a:gs pos="100000">
                    <a:srgbClr val="010039"/>
                  </a:gs>
                </a:gsLst>
                <a:lin ang="2700000" scaled="0"/>
              </a:gradFill>
              <a:ln>
                <a:noFill/>
              </a:ln>
            </p:spPr>
          </p:sp>
          <p:sp>
            <p:nvSpPr>
              <p:cNvPr id="352" name="Google Shape;352;p17"/>
              <p:cNvSpPr txBox="1"/>
              <p:nvPr/>
            </p:nvSpPr>
            <p:spPr>
              <a:xfrm>
                <a:off x="63500" y="-41275"/>
                <a:ext cx="1159340" cy="1171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The encoder's output, limited to a fixed dimension, cannot adequately represent long-range dependencies within the input sequence.</a:t>
                </a:r>
                <a:endParaRPr/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oogle Shape;353;p17"/>
            <p:cNvGrpSpPr/>
            <p:nvPr/>
          </p:nvGrpSpPr>
          <p:grpSpPr>
            <a:xfrm>
              <a:off x="15829029" y="5014939"/>
              <a:ext cx="902423" cy="1029704"/>
              <a:chOff x="0" y="0"/>
              <a:chExt cx="812800" cy="927441"/>
            </a:xfrm>
          </p:grpSpPr>
          <p:sp>
            <p:nvSpPr>
              <p:cNvPr id="354" name="Google Shape;354;p17"/>
              <p:cNvSpPr/>
              <p:nvPr/>
            </p:nvSpPr>
            <p:spPr>
              <a:xfrm>
                <a:off x="0" y="0"/>
                <a:ext cx="812800" cy="927441"/>
              </a:xfrm>
              <a:custGeom>
                <a:rect b="b" l="l" r="r" t="t"/>
                <a:pathLst>
                  <a:path extrusionOk="0" h="927441" w="812800">
                    <a:moveTo>
                      <a:pt x="406400" y="0"/>
                    </a:moveTo>
                    <a:lnTo>
                      <a:pt x="463617" y="51510"/>
                    </a:lnTo>
                    <a:lnTo>
                      <a:pt x="531984" y="22696"/>
                    </a:lnTo>
                    <a:lnTo>
                      <a:pt x="572451" y="91860"/>
                    </a:lnTo>
                    <a:lnTo>
                      <a:pt x="645276" y="88563"/>
                    </a:lnTo>
                    <a:lnTo>
                      <a:pt x="665032" y="168610"/>
                    </a:lnTo>
                    <a:lnTo>
                      <a:pt x="735184" y="191153"/>
                    </a:lnTo>
                    <a:lnTo>
                      <a:pt x="732295" y="274249"/>
                    </a:lnTo>
                    <a:lnTo>
                      <a:pt x="792909" y="320424"/>
                    </a:lnTo>
                    <a:lnTo>
                      <a:pt x="767657" y="398433"/>
                    </a:lnTo>
                    <a:lnTo>
                      <a:pt x="812800" y="463720"/>
                    </a:lnTo>
                    <a:lnTo>
                      <a:pt x="767657" y="529008"/>
                    </a:lnTo>
                    <a:lnTo>
                      <a:pt x="792909" y="607017"/>
                    </a:lnTo>
                    <a:lnTo>
                      <a:pt x="732295" y="653192"/>
                    </a:lnTo>
                    <a:lnTo>
                      <a:pt x="735184" y="736288"/>
                    </a:lnTo>
                    <a:lnTo>
                      <a:pt x="665032" y="758831"/>
                    </a:lnTo>
                    <a:lnTo>
                      <a:pt x="645276" y="838877"/>
                    </a:lnTo>
                    <a:lnTo>
                      <a:pt x="572451" y="835581"/>
                    </a:lnTo>
                    <a:lnTo>
                      <a:pt x="531984" y="904745"/>
                    </a:lnTo>
                    <a:lnTo>
                      <a:pt x="463617" y="875930"/>
                    </a:lnTo>
                    <a:lnTo>
                      <a:pt x="406400" y="927441"/>
                    </a:lnTo>
                    <a:lnTo>
                      <a:pt x="349183" y="875930"/>
                    </a:lnTo>
                    <a:lnTo>
                      <a:pt x="280816" y="904745"/>
                    </a:lnTo>
                    <a:lnTo>
                      <a:pt x="240349" y="835581"/>
                    </a:lnTo>
                    <a:lnTo>
                      <a:pt x="167524" y="838877"/>
                    </a:lnTo>
                    <a:lnTo>
                      <a:pt x="147768" y="758831"/>
                    </a:lnTo>
                    <a:lnTo>
                      <a:pt x="77616" y="736288"/>
                    </a:lnTo>
                    <a:lnTo>
                      <a:pt x="80505" y="653192"/>
                    </a:lnTo>
                    <a:lnTo>
                      <a:pt x="19891" y="607017"/>
                    </a:lnTo>
                    <a:lnTo>
                      <a:pt x="45143" y="529008"/>
                    </a:lnTo>
                    <a:lnTo>
                      <a:pt x="0" y="463720"/>
                    </a:lnTo>
                    <a:lnTo>
                      <a:pt x="45143" y="398433"/>
                    </a:lnTo>
                    <a:lnTo>
                      <a:pt x="19891" y="320424"/>
                    </a:lnTo>
                    <a:lnTo>
                      <a:pt x="80505" y="274249"/>
                    </a:lnTo>
                    <a:lnTo>
                      <a:pt x="77616" y="191153"/>
                    </a:lnTo>
                    <a:lnTo>
                      <a:pt x="147768" y="168610"/>
                    </a:lnTo>
                    <a:lnTo>
                      <a:pt x="167524" y="88563"/>
                    </a:lnTo>
                    <a:lnTo>
                      <a:pt x="240349" y="91860"/>
                    </a:lnTo>
                    <a:lnTo>
                      <a:pt x="280816" y="22696"/>
                    </a:lnTo>
                    <a:lnTo>
                      <a:pt x="349183" y="5151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55" name="Google Shape;355;p17"/>
              <p:cNvSpPr txBox="1"/>
              <p:nvPr/>
            </p:nvSpPr>
            <p:spPr>
              <a:xfrm>
                <a:off x="88900" y="15714"/>
                <a:ext cx="635000" cy="810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74" u="none" cap="none" strike="noStrike">
                    <a:solidFill>
                      <a:srgbClr val="10101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61" name="Google Shape;361;p18"/>
          <p:cNvSpPr txBox="1"/>
          <p:nvPr/>
        </p:nvSpPr>
        <p:spPr>
          <a:xfrm>
            <a:off x="1476145" y="770669"/>
            <a:ext cx="1681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Bottleneck problem</a:t>
            </a: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>
            <a:off x="3959723" y="3095153"/>
            <a:ext cx="9768144" cy="4759530"/>
            <a:chOff x="0" y="-208955"/>
            <a:chExt cx="13024192" cy="6346041"/>
          </a:xfrm>
        </p:grpSpPr>
        <p:grpSp>
          <p:nvGrpSpPr>
            <p:cNvPr id="363" name="Google Shape;363;p18"/>
            <p:cNvGrpSpPr/>
            <p:nvPr/>
          </p:nvGrpSpPr>
          <p:grpSpPr>
            <a:xfrm>
              <a:off x="0" y="-208955"/>
              <a:ext cx="6512096" cy="6346041"/>
              <a:chOff x="0" y="-41275"/>
              <a:chExt cx="1286340" cy="1253539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0" y="0"/>
                <a:ext cx="1286340" cy="1212264"/>
              </a:xfrm>
              <a:custGeom>
                <a:rect b="b" l="l" r="r" t="t"/>
                <a:pathLst>
                  <a:path extrusionOk="0" h="1212264" w="1286340">
                    <a:moveTo>
                      <a:pt x="1048215" y="0"/>
                    </a:moveTo>
                    <a:lnTo>
                      <a:pt x="1286340" y="238125"/>
                    </a:lnTo>
                    <a:lnTo>
                      <a:pt x="1286340" y="974139"/>
                    </a:lnTo>
                    <a:lnTo>
                      <a:pt x="1048215" y="1212264"/>
                    </a:lnTo>
                    <a:lnTo>
                      <a:pt x="238125" y="1212264"/>
                    </a:lnTo>
                    <a:lnTo>
                      <a:pt x="0" y="974139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1048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60057"/>
                  </a:gs>
                  <a:gs pos="50000">
                    <a:srgbClr val="810BA4"/>
                  </a:gs>
                  <a:gs pos="100000">
                    <a:srgbClr val="01003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</p:sp>
          <p:sp>
            <p:nvSpPr>
              <p:cNvPr id="365" name="Google Shape;365;p18"/>
              <p:cNvSpPr txBox="1"/>
              <p:nvPr/>
            </p:nvSpPr>
            <p:spPr>
              <a:xfrm>
                <a:off x="63500" y="-41275"/>
                <a:ext cx="1159340" cy="1190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As a result, the model's performance degrades on tasks involving lengthy or complex sequences.</a:t>
                </a:r>
                <a:endParaRPr/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18"/>
            <p:cNvGrpSpPr/>
            <p:nvPr/>
          </p:nvGrpSpPr>
          <p:grpSpPr>
            <a:xfrm>
              <a:off x="2804837" y="5091634"/>
              <a:ext cx="902423" cy="1045452"/>
              <a:chOff x="0" y="0"/>
              <a:chExt cx="812800" cy="941624"/>
            </a:xfrm>
          </p:grpSpPr>
          <p:sp>
            <p:nvSpPr>
              <p:cNvPr id="367" name="Google Shape;367;p18"/>
              <p:cNvSpPr/>
              <p:nvPr/>
            </p:nvSpPr>
            <p:spPr>
              <a:xfrm>
                <a:off x="0" y="0"/>
                <a:ext cx="812800" cy="941624"/>
              </a:xfrm>
              <a:custGeom>
                <a:rect b="b" l="l" r="r" t="t"/>
                <a:pathLst>
                  <a:path extrusionOk="0" h="941624" w="812800">
                    <a:moveTo>
                      <a:pt x="406400" y="0"/>
                    </a:moveTo>
                    <a:lnTo>
                      <a:pt x="463617" y="52298"/>
                    </a:lnTo>
                    <a:lnTo>
                      <a:pt x="531984" y="23043"/>
                    </a:lnTo>
                    <a:lnTo>
                      <a:pt x="572451" y="93265"/>
                    </a:lnTo>
                    <a:lnTo>
                      <a:pt x="645276" y="89917"/>
                    </a:lnTo>
                    <a:lnTo>
                      <a:pt x="665032" y="171189"/>
                    </a:lnTo>
                    <a:lnTo>
                      <a:pt x="735184" y="194076"/>
                    </a:lnTo>
                    <a:lnTo>
                      <a:pt x="732295" y="278443"/>
                    </a:lnTo>
                    <a:lnTo>
                      <a:pt x="792909" y="325324"/>
                    </a:lnTo>
                    <a:lnTo>
                      <a:pt x="767657" y="404526"/>
                    </a:lnTo>
                    <a:lnTo>
                      <a:pt x="812800" y="470812"/>
                    </a:lnTo>
                    <a:lnTo>
                      <a:pt x="767657" y="537098"/>
                    </a:lnTo>
                    <a:lnTo>
                      <a:pt x="792909" y="616301"/>
                    </a:lnTo>
                    <a:lnTo>
                      <a:pt x="732295" y="663182"/>
                    </a:lnTo>
                    <a:lnTo>
                      <a:pt x="735184" y="747548"/>
                    </a:lnTo>
                    <a:lnTo>
                      <a:pt x="665032" y="770436"/>
                    </a:lnTo>
                    <a:lnTo>
                      <a:pt x="645276" y="851707"/>
                    </a:lnTo>
                    <a:lnTo>
                      <a:pt x="572451" y="848359"/>
                    </a:lnTo>
                    <a:lnTo>
                      <a:pt x="531984" y="918581"/>
                    </a:lnTo>
                    <a:lnTo>
                      <a:pt x="463617" y="889326"/>
                    </a:lnTo>
                    <a:lnTo>
                      <a:pt x="406400" y="941624"/>
                    </a:lnTo>
                    <a:lnTo>
                      <a:pt x="349183" y="889326"/>
                    </a:lnTo>
                    <a:lnTo>
                      <a:pt x="280816" y="918581"/>
                    </a:lnTo>
                    <a:lnTo>
                      <a:pt x="240349" y="848359"/>
                    </a:lnTo>
                    <a:lnTo>
                      <a:pt x="167524" y="851707"/>
                    </a:lnTo>
                    <a:lnTo>
                      <a:pt x="147768" y="770436"/>
                    </a:lnTo>
                    <a:lnTo>
                      <a:pt x="77616" y="747548"/>
                    </a:lnTo>
                    <a:lnTo>
                      <a:pt x="80505" y="663182"/>
                    </a:lnTo>
                    <a:lnTo>
                      <a:pt x="19891" y="616301"/>
                    </a:lnTo>
                    <a:lnTo>
                      <a:pt x="45143" y="537098"/>
                    </a:lnTo>
                    <a:lnTo>
                      <a:pt x="0" y="470812"/>
                    </a:lnTo>
                    <a:lnTo>
                      <a:pt x="45143" y="404526"/>
                    </a:lnTo>
                    <a:lnTo>
                      <a:pt x="19891" y="325324"/>
                    </a:lnTo>
                    <a:lnTo>
                      <a:pt x="80505" y="278443"/>
                    </a:lnTo>
                    <a:lnTo>
                      <a:pt x="77616" y="194076"/>
                    </a:lnTo>
                    <a:lnTo>
                      <a:pt x="147768" y="171189"/>
                    </a:lnTo>
                    <a:lnTo>
                      <a:pt x="167524" y="89917"/>
                    </a:lnTo>
                    <a:lnTo>
                      <a:pt x="240349" y="93265"/>
                    </a:lnTo>
                    <a:lnTo>
                      <a:pt x="280816" y="23043"/>
                    </a:lnTo>
                    <a:lnTo>
                      <a:pt x="349183" y="5229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68" name="Google Shape;368;p18"/>
              <p:cNvSpPr txBox="1"/>
              <p:nvPr/>
            </p:nvSpPr>
            <p:spPr>
              <a:xfrm>
                <a:off x="88900" y="17265"/>
                <a:ext cx="635000" cy="821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74" u="none" cap="none" strike="noStrike">
                    <a:solidFill>
                      <a:srgbClr val="101010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</p:txBody>
          </p:sp>
        </p:grpSp>
        <p:grpSp>
          <p:nvGrpSpPr>
            <p:cNvPr id="369" name="Google Shape;369;p18"/>
            <p:cNvGrpSpPr/>
            <p:nvPr/>
          </p:nvGrpSpPr>
          <p:grpSpPr>
            <a:xfrm>
              <a:off x="6512096" y="-208955"/>
              <a:ext cx="6512096" cy="6346041"/>
              <a:chOff x="0" y="-41275"/>
              <a:chExt cx="1286340" cy="1253539"/>
            </a:xfrm>
          </p:grpSpPr>
          <p:sp>
            <p:nvSpPr>
              <p:cNvPr id="370" name="Google Shape;370;p18"/>
              <p:cNvSpPr/>
              <p:nvPr/>
            </p:nvSpPr>
            <p:spPr>
              <a:xfrm>
                <a:off x="0" y="0"/>
                <a:ext cx="1286340" cy="1212264"/>
              </a:xfrm>
              <a:custGeom>
                <a:rect b="b" l="l" r="r" t="t"/>
                <a:pathLst>
                  <a:path extrusionOk="0" h="1212264" w="1286340">
                    <a:moveTo>
                      <a:pt x="1048215" y="0"/>
                    </a:moveTo>
                    <a:lnTo>
                      <a:pt x="1286340" y="238125"/>
                    </a:lnTo>
                    <a:lnTo>
                      <a:pt x="1286340" y="974139"/>
                    </a:lnTo>
                    <a:lnTo>
                      <a:pt x="1048215" y="1212264"/>
                    </a:lnTo>
                    <a:lnTo>
                      <a:pt x="238125" y="1212264"/>
                    </a:lnTo>
                    <a:lnTo>
                      <a:pt x="0" y="974139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1048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60057"/>
                  </a:gs>
                  <a:gs pos="50000">
                    <a:srgbClr val="810BA4"/>
                  </a:gs>
                  <a:gs pos="100000">
                    <a:srgbClr val="01003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</p:sp>
          <p:sp>
            <p:nvSpPr>
              <p:cNvPr id="371" name="Google Shape;371;p18"/>
              <p:cNvSpPr txBox="1"/>
              <p:nvPr/>
            </p:nvSpPr>
            <p:spPr>
              <a:xfrm>
                <a:off x="63500" y="-41275"/>
                <a:ext cx="1159340" cy="1190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Attention mechanisms </a:t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address this by allowing the decoder to dynamically focus on different parts of the input sequence, mitigating the information bottleneck.</a:t>
                </a:r>
                <a:endParaRPr/>
              </a:p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18"/>
            <p:cNvGrpSpPr/>
            <p:nvPr/>
          </p:nvGrpSpPr>
          <p:grpSpPr>
            <a:xfrm>
              <a:off x="9316933" y="4987809"/>
              <a:ext cx="902423" cy="1017447"/>
              <a:chOff x="0" y="0"/>
              <a:chExt cx="812800" cy="916401"/>
            </a:xfrm>
          </p:grpSpPr>
          <p:sp>
            <p:nvSpPr>
              <p:cNvPr id="373" name="Google Shape;373;p18"/>
              <p:cNvSpPr/>
              <p:nvPr/>
            </p:nvSpPr>
            <p:spPr>
              <a:xfrm>
                <a:off x="0" y="0"/>
                <a:ext cx="812800" cy="916401"/>
              </a:xfrm>
              <a:custGeom>
                <a:rect b="b" l="l" r="r" t="t"/>
                <a:pathLst>
                  <a:path extrusionOk="0" h="916401" w="812800">
                    <a:moveTo>
                      <a:pt x="406400" y="0"/>
                    </a:moveTo>
                    <a:lnTo>
                      <a:pt x="463617" y="50897"/>
                    </a:lnTo>
                    <a:lnTo>
                      <a:pt x="531984" y="22426"/>
                    </a:lnTo>
                    <a:lnTo>
                      <a:pt x="572451" y="90767"/>
                    </a:lnTo>
                    <a:lnTo>
                      <a:pt x="645276" y="87509"/>
                    </a:lnTo>
                    <a:lnTo>
                      <a:pt x="665032" y="166603"/>
                    </a:lnTo>
                    <a:lnTo>
                      <a:pt x="735184" y="188877"/>
                    </a:lnTo>
                    <a:lnTo>
                      <a:pt x="732295" y="270984"/>
                    </a:lnTo>
                    <a:lnTo>
                      <a:pt x="792909" y="316609"/>
                    </a:lnTo>
                    <a:lnTo>
                      <a:pt x="767657" y="393690"/>
                    </a:lnTo>
                    <a:lnTo>
                      <a:pt x="812800" y="458200"/>
                    </a:lnTo>
                    <a:lnTo>
                      <a:pt x="767657" y="522711"/>
                    </a:lnTo>
                    <a:lnTo>
                      <a:pt x="792909" y="599791"/>
                    </a:lnTo>
                    <a:lnTo>
                      <a:pt x="732295" y="645417"/>
                    </a:lnTo>
                    <a:lnTo>
                      <a:pt x="735184" y="727523"/>
                    </a:lnTo>
                    <a:lnTo>
                      <a:pt x="665032" y="749798"/>
                    </a:lnTo>
                    <a:lnTo>
                      <a:pt x="645276" y="828891"/>
                    </a:lnTo>
                    <a:lnTo>
                      <a:pt x="572451" y="825634"/>
                    </a:lnTo>
                    <a:lnTo>
                      <a:pt x="531984" y="893975"/>
                    </a:lnTo>
                    <a:lnTo>
                      <a:pt x="463617" y="865503"/>
                    </a:lnTo>
                    <a:lnTo>
                      <a:pt x="406400" y="916401"/>
                    </a:lnTo>
                    <a:lnTo>
                      <a:pt x="349183" y="865503"/>
                    </a:lnTo>
                    <a:lnTo>
                      <a:pt x="280816" y="893975"/>
                    </a:lnTo>
                    <a:lnTo>
                      <a:pt x="240349" y="825634"/>
                    </a:lnTo>
                    <a:lnTo>
                      <a:pt x="167524" y="828891"/>
                    </a:lnTo>
                    <a:lnTo>
                      <a:pt x="147768" y="749798"/>
                    </a:lnTo>
                    <a:lnTo>
                      <a:pt x="77616" y="727523"/>
                    </a:lnTo>
                    <a:lnTo>
                      <a:pt x="80505" y="645417"/>
                    </a:lnTo>
                    <a:lnTo>
                      <a:pt x="19891" y="599791"/>
                    </a:lnTo>
                    <a:lnTo>
                      <a:pt x="45143" y="522711"/>
                    </a:lnTo>
                    <a:lnTo>
                      <a:pt x="0" y="458200"/>
                    </a:lnTo>
                    <a:lnTo>
                      <a:pt x="45143" y="393690"/>
                    </a:lnTo>
                    <a:lnTo>
                      <a:pt x="19891" y="316609"/>
                    </a:lnTo>
                    <a:lnTo>
                      <a:pt x="80505" y="270984"/>
                    </a:lnTo>
                    <a:lnTo>
                      <a:pt x="77616" y="188877"/>
                    </a:lnTo>
                    <a:lnTo>
                      <a:pt x="147768" y="166603"/>
                    </a:lnTo>
                    <a:lnTo>
                      <a:pt x="167524" y="87509"/>
                    </a:lnTo>
                    <a:lnTo>
                      <a:pt x="240349" y="90767"/>
                    </a:lnTo>
                    <a:lnTo>
                      <a:pt x="280816" y="22426"/>
                    </a:lnTo>
                    <a:lnTo>
                      <a:pt x="349183" y="50897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74" name="Google Shape;374;p18"/>
              <p:cNvSpPr txBox="1"/>
              <p:nvPr/>
            </p:nvSpPr>
            <p:spPr>
              <a:xfrm>
                <a:off x="88900" y="14506"/>
                <a:ext cx="635000" cy="801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74" u="none" cap="none" strike="noStrike">
                    <a:solidFill>
                      <a:srgbClr val="101010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80" name="Google Shape;380;p19"/>
          <p:cNvSpPr txBox="1"/>
          <p:nvPr/>
        </p:nvSpPr>
        <p:spPr>
          <a:xfrm>
            <a:off x="1437795" y="828169"/>
            <a:ext cx="1467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The Problem with Traditional Learning Models</a:t>
            </a:r>
            <a:endParaRPr/>
          </a:p>
        </p:txBody>
      </p:sp>
      <p:sp>
        <p:nvSpPr>
          <p:cNvPr id="381" name="Google Shape;381;p19"/>
          <p:cNvSpPr txBox="1"/>
          <p:nvPr/>
        </p:nvSpPr>
        <p:spPr>
          <a:xfrm>
            <a:off x="1028700" y="2289685"/>
            <a:ext cx="9066458" cy="1324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with Traditional Models</a:t>
            </a:r>
            <a:endParaRPr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1641122" y="3198204"/>
            <a:ext cx="11073058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models </a:t>
            </a:r>
            <a:r>
              <a:rPr b="0" i="0" lang="en-US" sz="36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struggle </a:t>
            </a: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0" i="0" lang="en-US" sz="36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remembering </a:t>
            </a: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stories or instructions.</a:t>
            </a:r>
            <a:endParaRPr/>
          </a:p>
        </p:txBody>
      </p:sp>
      <p:grpSp>
        <p:nvGrpSpPr>
          <p:cNvPr id="383" name="Google Shape;383;p19"/>
          <p:cNvGrpSpPr/>
          <p:nvPr/>
        </p:nvGrpSpPr>
        <p:grpSpPr>
          <a:xfrm>
            <a:off x="1641122" y="3341079"/>
            <a:ext cx="16646878" cy="6945921"/>
            <a:chOff x="0" y="0"/>
            <a:chExt cx="22195838" cy="9261227"/>
          </a:xfrm>
        </p:grpSpPr>
        <p:grpSp>
          <p:nvGrpSpPr>
            <p:cNvPr id="384" name="Google Shape;384;p19"/>
            <p:cNvGrpSpPr/>
            <p:nvPr/>
          </p:nvGrpSpPr>
          <p:grpSpPr>
            <a:xfrm>
              <a:off x="14178656" y="0"/>
              <a:ext cx="8017182" cy="9261227"/>
              <a:chOff x="0" y="0"/>
              <a:chExt cx="5524500" cy="6381750"/>
            </a:xfrm>
          </p:grpSpPr>
          <p:sp>
            <p:nvSpPr>
              <p:cNvPr id="385" name="Google Shape;385;p19"/>
              <p:cNvSpPr/>
              <p:nvPr/>
            </p:nvSpPr>
            <p:spPr>
              <a:xfrm>
                <a:off x="12700" y="19050"/>
                <a:ext cx="5499100" cy="6350000"/>
              </a:xfrm>
              <a:custGeom>
                <a:rect b="b" l="l" r="r" t="t"/>
                <a:pathLst>
                  <a:path extrusionOk="0" h="6350000" w="5499100">
                    <a:moveTo>
                      <a:pt x="2749550" y="1079500"/>
                    </a:moveTo>
                    <a:lnTo>
                      <a:pt x="2749550" y="0"/>
                    </a:lnTo>
                    <a:lnTo>
                      <a:pt x="0" y="1079500"/>
                    </a:lnTo>
                    <a:lnTo>
                      <a:pt x="0" y="6350000"/>
                    </a:lnTo>
                    <a:lnTo>
                      <a:pt x="5499100" y="6350000"/>
                    </a:lnTo>
                    <a:lnTo>
                      <a:pt x="5499100" y="1079500"/>
                    </a:lnTo>
                    <a:lnTo>
                      <a:pt x="5499100" y="0"/>
                    </a:lnTo>
                    <a:lnTo>
                      <a:pt x="2749550" y="107950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-7929" r="-7929" t="0"/>
                </a:stretch>
              </a:blipFill>
              <a:ln>
                <a:noFill/>
              </a:ln>
            </p:spPr>
          </p:sp>
          <p:sp>
            <p:nvSpPr>
              <p:cNvPr id="386" name="Google Shape;386;p19"/>
              <p:cNvSpPr/>
              <p:nvPr/>
            </p:nvSpPr>
            <p:spPr>
              <a:xfrm>
                <a:off x="0" y="0"/>
                <a:ext cx="5524500" cy="6381750"/>
              </a:xfrm>
              <a:custGeom>
                <a:rect b="b" l="l" r="r" t="t"/>
                <a:pathLst>
                  <a:path extrusionOk="0" h="6381750" w="5524500">
                    <a:moveTo>
                      <a:pt x="5524500" y="6381750"/>
                    </a:moveTo>
                    <a:lnTo>
                      <a:pt x="0" y="6381750"/>
                    </a:lnTo>
                    <a:lnTo>
                      <a:pt x="0" y="1089660"/>
                    </a:lnTo>
                    <a:lnTo>
                      <a:pt x="7620" y="1087120"/>
                    </a:lnTo>
                    <a:lnTo>
                      <a:pt x="2774950" y="0"/>
                    </a:lnTo>
                    <a:lnTo>
                      <a:pt x="2774950" y="1079500"/>
                    </a:lnTo>
                    <a:lnTo>
                      <a:pt x="5524500" y="0"/>
                    </a:lnTo>
                    <a:lnTo>
                      <a:pt x="5524500" y="6381750"/>
                    </a:lnTo>
                    <a:close/>
                    <a:moveTo>
                      <a:pt x="25400" y="6356350"/>
                    </a:moveTo>
                    <a:lnTo>
                      <a:pt x="5499100" y="6356350"/>
                    </a:lnTo>
                    <a:lnTo>
                      <a:pt x="5499100" y="36830"/>
                    </a:lnTo>
                    <a:lnTo>
                      <a:pt x="2749550" y="1117600"/>
                    </a:lnTo>
                    <a:lnTo>
                      <a:pt x="2749550" y="38100"/>
                    </a:lnTo>
                    <a:lnTo>
                      <a:pt x="25400" y="1107440"/>
                    </a:lnTo>
                    <a:lnTo>
                      <a:pt x="25400" y="6356350"/>
                    </a:lnTo>
                    <a:close/>
                  </a:path>
                </a:pathLst>
              </a:custGeom>
              <a:solidFill>
                <a:srgbClr val="FF87FA"/>
              </a:solidFill>
              <a:ln>
                <a:noFill/>
              </a:ln>
            </p:spPr>
          </p:sp>
        </p:grpSp>
        <p:sp>
          <p:nvSpPr>
            <p:cNvPr id="387" name="Google Shape;387;p19"/>
            <p:cNvSpPr txBox="1"/>
            <p:nvPr/>
          </p:nvSpPr>
          <p:spPr>
            <a:xfrm>
              <a:off x="0" y="1825673"/>
              <a:ext cx="14764078" cy="1769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0626" lvl="1" marL="801253" marR="0" rtl="0" algn="l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11"/>
                <a:buFont typeface="Arial"/>
                <a:buChar char="•"/>
              </a:pPr>
              <a:r>
                <a:rPr b="0" i="0" lang="en-US" sz="37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Example: Reading a long book and forgetting key details from the beginning.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93" name="Google Shape;393;p20"/>
          <p:cNvSpPr txBox="1"/>
          <p:nvPr/>
        </p:nvSpPr>
        <p:spPr>
          <a:xfrm>
            <a:off x="1476145" y="789844"/>
            <a:ext cx="766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The Concept of Attention</a:t>
            </a:r>
            <a:endParaRPr/>
          </a:p>
        </p:txBody>
      </p:sp>
      <p:sp>
        <p:nvSpPr>
          <p:cNvPr id="394" name="Google Shape;394;p20"/>
          <p:cNvSpPr txBox="1"/>
          <p:nvPr/>
        </p:nvSpPr>
        <p:spPr>
          <a:xfrm>
            <a:off x="1028700" y="1983778"/>
            <a:ext cx="5063722" cy="68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Attention?</a:t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1028700" y="3090444"/>
            <a:ext cx="15783155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 helps computers </a:t>
            </a:r>
            <a:r>
              <a:rPr b="0" i="0" lang="en-US" sz="36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focus on important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parts of information.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20"/>
          <p:cNvGrpSpPr/>
          <p:nvPr/>
        </p:nvGrpSpPr>
        <p:grpSpPr>
          <a:xfrm>
            <a:off x="1028700" y="3822684"/>
            <a:ext cx="17259300" cy="7046374"/>
            <a:chOff x="0" y="0"/>
            <a:chExt cx="23012400" cy="9395166"/>
          </a:xfrm>
        </p:grpSpPr>
        <p:sp>
          <p:nvSpPr>
            <p:cNvPr id="397" name="Google Shape;397;p20"/>
            <p:cNvSpPr/>
            <p:nvPr/>
          </p:nvSpPr>
          <p:spPr>
            <a:xfrm>
              <a:off x="12720920" y="0"/>
              <a:ext cx="10291480" cy="9395166"/>
            </a:xfrm>
            <a:custGeom>
              <a:rect b="b" l="l" r="r" t="t"/>
              <a:pathLst>
                <a:path extrusionOk="0" h="6134100" w="6719303">
                  <a:moveTo>
                    <a:pt x="0" y="1129030"/>
                  </a:moveTo>
                  <a:lnTo>
                    <a:pt x="6602050" y="0"/>
                  </a:lnTo>
                  <a:lnTo>
                    <a:pt x="6719303" y="3980180"/>
                  </a:lnTo>
                  <a:lnTo>
                    <a:pt x="5652988" y="4853940"/>
                  </a:lnTo>
                  <a:lnTo>
                    <a:pt x="5944052" y="6134100"/>
                  </a:lnTo>
                  <a:lnTo>
                    <a:pt x="73111" y="6134100"/>
                  </a:lnTo>
                  <a:lnTo>
                    <a:pt x="729729" y="2138680"/>
                  </a:lnTo>
                  <a:lnTo>
                    <a:pt x="190364" y="217805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1216" r="-31218" t="0"/>
              </a:stretch>
            </a:blipFill>
            <a:ln cap="sq" cmpd="sng" w="38100">
              <a:solidFill>
                <a:srgbClr val="000000"/>
              </a:solidFill>
              <a:prstDash val="dot"/>
              <a:miter lim="8000"/>
              <a:headEnd len="sm" w="sm" type="none"/>
              <a:tailEnd len="sm" w="sm" type="none"/>
            </a:ln>
          </p:spPr>
        </p:sp>
        <p:sp>
          <p:nvSpPr>
            <p:cNvPr id="398" name="Google Shape;398;p20"/>
            <p:cNvSpPr txBox="1"/>
            <p:nvPr/>
          </p:nvSpPr>
          <p:spPr>
            <a:xfrm>
              <a:off x="0" y="1253913"/>
              <a:ext cx="13872316" cy="17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9831" lvl="1" marL="779664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1"/>
                <a:buFont typeface="Arial"/>
                <a:buChar char="•"/>
              </a:pP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Analogy: Like using a </a:t>
              </a:r>
              <a:r>
                <a:rPr b="0" i="0" lang="en-US" sz="3611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highlighter </a:t>
              </a: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</a:t>
              </a:r>
              <a:endParaRPr/>
            </a:p>
            <a:p>
              <a:pPr indent="0" lvl="0" marL="0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mark important lines in a book.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404" name="Google Shape;404;p21"/>
          <p:cNvPicPr preferRelativeResize="0"/>
          <p:nvPr/>
        </p:nvPicPr>
        <p:blipFill rotWithShape="1">
          <a:blip r:embed="rId4">
            <a:alphaModFix/>
          </a:blip>
          <a:srcRect b="0" l="369" r="370" t="0"/>
          <a:stretch/>
        </p:blipFill>
        <p:spPr>
          <a:xfrm>
            <a:off x="848095" y="3577590"/>
            <a:ext cx="16230600" cy="568071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1"/>
          <p:cNvSpPr txBox="1"/>
          <p:nvPr/>
        </p:nvSpPr>
        <p:spPr>
          <a:xfrm>
            <a:off x="1476145" y="770669"/>
            <a:ext cx="766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Attention Works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411" name="Google Shape;411;p22"/>
          <p:cNvSpPr txBox="1"/>
          <p:nvPr/>
        </p:nvSpPr>
        <p:spPr>
          <a:xfrm>
            <a:off x="1418645" y="828169"/>
            <a:ext cx="1024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 How Does Attention Work?</a:t>
            </a:r>
            <a:endParaRPr/>
          </a:p>
        </p:txBody>
      </p:sp>
      <p:grpSp>
        <p:nvGrpSpPr>
          <p:cNvPr id="412" name="Google Shape;412;p22"/>
          <p:cNvGrpSpPr/>
          <p:nvPr/>
        </p:nvGrpSpPr>
        <p:grpSpPr>
          <a:xfrm>
            <a:off x="1596227" y="2473123"/>
            <a:ext cx="16446413" cy="2008819"/>
            <a:chOff x="0" y="0"/>
            <a:chExt cx="21928552" cy="2678424"/>
          </a:xfrm>
        </p:grpSpPr>
        <p:sp>
          <p:nvSpPr>
            <p:cNvPr id="413" name="Google Shape;413;p22"/>
            <p:cNvSpPr/>
            <p:nvPr/>
          </p:nvSpPr>
          <p:spPr>
            <a:xfrm>
              <a:off x="0" y="0"/>
              <a:ext cx="10688724" cy="2267616"/>
            </a:xfrm>
            <a:custGeom>
              <a:rect b="b" l="l" r="r" t="t"/>
              <a:pathLst>
                <a:path extrusionOk="0" h="2267616" w="10688724">
                  <a:moveTo>
                    <a:pt x="0" y="0"/>
                  </a:moveTo>
                  <a:lnTo>
                    <a:pt x="10688724" y="0"/>
                  </a:lnTo>
                  <a:lnTo>
                    <a:pt x="10688724" y="2267616"/>
                  </a:lnTo>
                  <a:lnTo>
                    <a:pt x="0" y="2267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-47693"/>
              </a:stretch>
            </a:blipFill>
            <a:ln>
              <a:noFill/>
            </a:ln>
          </p:spPr>
        </p:sp>
        <p:sp>
          <p:nvSpPr>
            <p:cNvPr id="414" name="Google Shape;414;p22"/>
            <p:cNvSpPr txBox="1"/>
            <p:nvPr/>
          </p:nvSpPr>
          <p:spPr>
            <a:xfrm>
              <a:off x="884346" y="354422"/>
              <a:ext cx="9804378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11" u="none" cap="none" strike="noStrike">
                  <a:solidFill>
                    <a:srgbClr val="F4F4F4"/>
                  </a:solidFill>
                  <a:latin typeface="Arial"/>
                  <a:ea typeface="Arial"/>
                  <a:cs typeface="Arial"/>
                  <a:sym typeface="Arial"/>
                </a:rPr>
                <a:t>Step 1: Finding Important Parts</a:t>
              </a:r>
              <a:endParaRPr/>
            </a:p>
          </p:txBody>
        </p:sp>
        <p:sp>
          <p:nvSpPr>
            <p:cNvPr id="415" name="Google Shape;415;p22"/>
            <p:cNvSpPr txBox="1"/>
            <p:nvPr/>
          </p:nvSpPr>
          <p:spPr>
            <a:xfrm>
              <a:off x="2090650" y="1806949"/>
              <a:ext cx="19837902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9831" lvl="1" marL="779664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1"/>
                <a:buFont typeface="Arial"/>
                <a:buChar char="•"/>
              </a:pP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look at each part and decide how important it is.</a:t>
              </a:r>
              <a:endParaRPr/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1596227" y="4653390"/>
            <a:ext cx="12283569" cy="2005744"/>
            <a:chOff x="0" y="0"/>
            <a:chExt cx="16378092" cy="2674324"/>
          </a:xfrm>
        </p:grpSpPr>
        <p:sp>
          <p:nvSpPr>
            <p:cNvPr id="417" name="Google Shape;417;p22"/>
            <p:cNvSpPr/>
            <p:nvPr/>
          </p:nvSpPr>
          <p:spPr>
            <a:xfrm>
              <a:off x="0" y="0"/>
              <a:ext cx="10688724" cy="2267616"/>
            </a:xfrm>
            <a:custGeom>
              <a:rect b="b" l="l" r="r" t="t"/>
              <a:pathLst>
                <a:path extrusionOk="0" h="2267616" w="10688724">
                  <a:moveTo>
                    <a:pt x="0" y="0"/>
                  </a:moveTo>
                  <a:lnTo>
                    <a:pt x="10688724" y="0"/>
                  </a:lnTo>
                  <a:lnTo>
                    <a:pt x="10688724" y="2267616"/>
                  </a:lnTo>
                  <a:lnTo>
                    <a:pt x="0" y="2267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-47693"/>
              </a:stretch>
            </a:blipFill>
            <a:ln>
              <a:noFill/>
            </a:ln>
          </p:spPr>
        </p:sp>
        <p:sp>
          <p:nvSpPr>
            <p:cNvPr id="418" name="Google Shape;418;p22"/>
            <p:cNvSpPr txBox="1"/>
            <p:nvPr/>
          </p:nvSpPr>
          <p:spPr>
            <a:xfrm>
              <a:off x="884346" y="350349"/>
              <a:ext cx="9804378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11" u="none" cap="none" strike="noStrike">
                  <a:solidFill>
                    <a:srgbClr val="F4F4F4"/>
                  </a:solidFill>
                  <a:latin typeface="Arial"/>
                  <a:ea typeface="Arial"/>
                  <a:cs typeface="Arial"/>
                  <a:sym typeface="Arial"/>
                </a:rPr>
                <a:t>Step 2: Giving Scores</a:t>
              </a:r>
              <a:endParaRPr/>
            </a:p>
          </p:txBody>
        </p:sp>
        <p:sp>
          <p:nvSpPr>
            <p:cNvPr id="419" name="Google Shape;419;p22"/>
            <p:cNvSpPr txBox="1"/>
            <p:nvPr/>
          </p:nvSpPr>
          <p:spPr>
            <a:xfrm>
              <a:off x="2090650" y="1802849"/>
              <a:ext cx="14287442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9831" lvl="1" marL="779664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1"/>
                <a:buFont typeface="Arial"/>
                <a:buChar char="•"/>
              </a:pP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Each part gets a score based on its importance.</a:t>
              </a:r>
              <a:endParaRPr/>
            </a:p>
          </p:txBody>
        </p:sp>
      </p:grpSp>
      <p:grpSp>
        <p:nvGrpSpPr>
          <p:cNvPr id="420" name="Google Shape;420;p22"/>
          <p:cNvGrpSpPr/>
          <p:nvPr/>
        </p:nvGrpSpPr>
        <p:grpSpPr>
          <a:xfrm>
            <a:off x="1596227" y="6830583"/>
            <a:ext cx="12944021" cy="2076151"/>
            <a:chOff x="0" y="0"/>
            <a:chExt cx="17258694" cy="2768202"/>
          </a:xfrm>
        </p:grpSpPr>
        <p:sp>
          <p:nvSpPr>
            <p:cNvPr id="421" name="Google Shape;421;p22"/>
            <p:cNvSpPr/>
            <p:nvPr/>
          </p:nvSpPr>
          <p:spPr>
            <a:xfrm>
              <a:off x="0" y="0"/>
              <a:ext cx="14550505" cy="2403902"/>
            </a:xfrm>
            <a:custGeom>
              <a:rect b="b" l="l" r="r" t="t"/>
              <a:pathLst>
                <a:path extrusionOk="0" h="2403902" w="14550505">
                  <a:moveTo>
                    <a:pt x="0" y="0"/>
                  </a:moveTo>
                  <a:lnTo>
                    <a:pt x="14550505" y="0"/>
                  </a:lnTo>
                  <a:lnTo>
                    <a:pt x="14550505" y="2403902"/>
                  </a:lnTo>
                  <a:lnTo>
                    <a:pt x="0" y="24039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-89652"/>
              </a:stretch>
            </a:blipFill>
            <a:ln>
              <a:noFill/>
            </a:ln>
          </p:spPr>
        </p:sp>
        <p:sp>
          <p:nvSpPr>
            <p:cNvPr id="422" name="Google Shape;422;p22"/>
            <p:cNvSpPr txBox="1"/>
            <p:nvPr/>
          </p:nvSpPr>
          <p:spPr>
            <a:xfrm>
              <a:off x="1210048" y="260409"/>
              <a:ext cx="16048646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11" u="none" cap="none" strike="noStrike">
                  <a:solidFill>
                    <a:srgbClr val="F4F4F4"/>
                  </a:solidFill>
                  <a:latin typeface="Arial"/>
                  <a:ea typeface="Arial"/>
                  <a:cs typeface="Arial"/>
                  <a:sym typeface="Arial"/>
                </a:rPr>
                <a:t>Step 3: Focusing More on Important Parts</a:t>
              </a: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2090650" y="1896727"/>
              <a:ext cx="14287442" cy="8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9831" lvl="1" marL="779664" marR="0" rtl="0" algn="l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1"/>
                <a:buFont typeface="Arial"/>
                <a:buChar char="•"/>
              </a:pPr>
              <a:r>
                <a:rPr b="0" i="0" lang="en-US" sz="36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Higher scores mean more focus on those parts.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429" name="Google Shape;429;p23"/>
          <p:cNvPicPr preferRelativeResize="0"/>
          <p:nvPr/>
        </p:nvPicPr>
        <p:blipFill rotWithShape="1">
          <a:blip r:embed="rId4">
            <a:alphaModFix/>
          </a:blip>
          <a:srcRect b="0" l="1087" r="6884" t="2803"/>
          <a:stretch/>
        </p:blipFill>
        <p:spPr>
          <a:xfrm>
            <a:off x="9483714" y="1776391"/>
            <a:ext cx="9009044" cy="837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 txBox="1"/>
          <p:nvPr/>
        </p:nvSpPr>
        <p:spPr>
          <a:xfrm>
            <a:off x="1476145" y="713169"/>
            <a:ext cx="766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Attention in Action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1596227" y="3483571"/>
            <a:ext cx="7091065" cy="68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Translating a Sentence</a:t>
            </a:r>
            <a:endParaRPr/>
          </a:p>
        </p:txBody>
      </p:sp>
      <p:sp>
        <p:nvSpPr>
          <p:cNvPr id="432" name="Google Shape;432;p23"/>
          <p:cNvSpPr txBox="1"/>
          <p:nvPr/>
        </p:nvSpPr>
        <p:spPr>
          <a:xfrm>
            <a:off x="1596227" y="4600351"/>
            <a:ext cx="9434706" cy="1291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Attention: Computers focus on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words for better translation.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438" name="Google Shape;438;p24"/>
          <p:cNvSpPr/>
          <p:nvPr/>
        </p:nvSpPr>
        <p:spPr>
          <a:xfrm>
            <a:off x="4514538" y="1984582"/>
            <a:ext cx="13773462" cy="7985779"/>
          </a:xfrm>
          <a:custGeom>
            <a:rect b="b" l="l" r="r" t="t"/>
            <a:pathLst>
              <a:path extrusionOk="0" h="7985779" w="13773462">
                <a:moveTo>
                  <a:pt x="0" y="0"/>
                </a:moveTo>
                <a:lnTo>
                  <a:pt x="13773462" y="0"/>
                </a:lnTo>
                <a:lnTo>
                  <a:pt x="13773462" y="7985779"/>
                </a:lnTo>
                <a:lnTo>
                  <a:pt x="0" y="7985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61" l="0" r="0" t="-1162"/>
            </a:stretch>
          </a:blipFill>
          <a:ln>
            <a:noFill/>
          </a:ln>
        </p:spPr>
      </p:sp>
      <p:sp>
        <p:nvSpPr>
          <p:cNvPr id="439" name="Google Shape;439;p24"/>
          <p:cNvSpPr txBox="1"/>
          <p:nvPr/>
        </p:nvSpPr>
        <p:spPr>
          <a:xfrm>
            <a:off x="1456970" y="732344"/>
            <a:ext cx="766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Attention in Action</a:t>
            </a:r>
            <a:endParaRPr/>
          </a:p>
        </p:txBody>
      </p:sp>
      <p:sp>
        <p:nvSpPr>
          <p:cNvPr id="440" name="Google Shape;440;p24"/>
          <p:cNvSpPr txBox="1"/>
          <p:nvPr/>
        </p:nvSpPr>
        <p:spPr>
          <a:xfrm>
            <a:off x="220542" y="2367189"/>
            <a:ext cx="4132901" cy="1136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Translating a Sentence</a:t>
            </a:r>
            <a:endParaRPr/>
          </a:p>
        </p:txBody>
      </p:sp>
      <p:sp>
        <p:nvSpPr>
          <p:cNvPr id="441" name="Google Shape;441;p24"/>
          <p:cNvSpPr txBox="1"/>
          <p:nvPr/>
        </p:nvSpPr>
        <p:spPr>
          <a:xfrm>
            <a:off x="220542" y="3970204"/>
            <a:ext cx="3971807" cy="1541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Attention: Computers might miss important context.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447" name="Google Shape;447;p25"/>
          <p:cNvSpPr/>
          <p:nvPr/>
        </p:nvSpPr>
        <p:spPr>
          <a:xfrm>
            <a:off x="0" y="2064077"/>
            <a:ext cx="5831736" cy="8222923"/>
          </a:xfrm>
          <a:custGeom>
            <a:rect b="b" l="l" r="r" t="t"/>
            <a:pathLst>
              <a:path extrusionOk="0" h="8222923" w="5831736">
                <a:moveTo>
                  <a:pt x="0" y="0"/>
                </a:moveTo>
                <a:lnTo>
                  <a:pt x="5831736" y="0"/>
                </a:lnTo>
                <a:lnTo>
                  <a:pt x="5831736" y="8222923"/>
                </a:lnTo>
                <a:lnTo>
                  <a:pt x="0" y="8222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999"/>
            </a:blip>
            <a:stretch>
              <a:fillRect b="0" l="0" r="-140003" t="0"/>
            </a:stretch>
          </a:blipFill>
          <a:ln>
            <a:noFill/>
          </a:ln>
        </p:spPr>
      </p:sp>
      <p:sp>
        <p:nvSpPr>
          <p:cNvPr id="448" name="Google Shape;448;p25"/>
          <p:cNvSpPr/>
          <p:nvPr/>
        </p:nvSpPr>
        <p:spPr>
          <a:xfrm>
            <a:off x="11475594" y="2064077"/>
            <a:ext cx="7693008" cy="8222923"/>
          </a:xfrm>
          <a:custGeom>
            <a:rect b="b" l="l" r="r" t="t"/>
            <a:pathLst>
              <a:path extrusionOk="0" h="8222923" w="7693008">
                <a:moveTo>
                  <a:pt x="0" y="0"/>
                </a:moveTo>
                <a:lnTo>
                  <a:pt x="7693008" y="0"/>
                </a:lnTo>
                <a:lnTo>
                  <a:pt x="7693008" y="8222923"/>
                </a:lnTo>
                <a:lnTo>
                  <a:pt x="0" y="8222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999"/>
            </a:blip>
            <a:stretch>
              <a:fillRect b="0" l="-81933" r="0" t="0"/>
            </a:stretch>
          </a:blipFill>
          <a:ln>
            <a:noFill/>
          </a:ln>
        </p:spPr>
      </p:sp>
      <p:sp>
        <p:nvSpPr>
          <p:cNvPr id="449" name="Google Shape;449;p25"/>
          <p:cNvSpPr/>
          <p:nvPr/>
        </p:nvSpPr>
        <p:spPr>
          <a:xfrm>
            <a:off x="9144000" y="2064077"/>
            <a:ext cx="9660545" cy="8222923"/>
          </a:xfrm>
          <a:custGeom>
            <a:rect b="b" l="l" r="r" t="t"/>
            <a:pathLst>
              <a:path extrusionOk="0" h="8222923" w="9660545">
                <a:moveTo>
                  <a:pt x="0" y="0"/>
                </a:moveTo>
                <a:lnTo>
                  <a:pt x="9660545" y="0"/>
                </a:lnTo>
                <a:lnTo>
                  <a:pt x="9660545" y="8222923"/>
                </a:lnTo>
                <a:lnTo>
                  <a:pt x="0" y="8222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353" r="-12401" t="0"/>
            </a:stretch>
          </a:blipFill>
          <a:ln>
            <a:noFill/>
          </a:ln>
        </p:spPr>
      </p:sp>
      <p:sp>
        <p:nvSpPr>
          <p:cNvPr id="450" name="Google Shape;450;p25"/>
          <p:cNvSpPr/>
          <p:nvPr/>
        </p:nvSpPr>
        <p:spPr>
          <a:xfrm>
            <a:off x="0" y="1855717"/>
            <a:ext cx="18288000" cy="8431283"/>
          </a:xfrm>
          <a:custGeom>
            <a:rect b="b" l="l" r="r" t="t"/>
            <a:pathLst>
              <a:path extrusionOk="0" h="8431283" w="18288000">
                <a:moveTo>
                  <a:pt x="0" y="0"/>
                </a:moveTo>
                <a:lnTo>
                  <a:pt x="18288000" y="0"/>
                </a:lnTo>
                <a:lnTo>
                  <a:pt x="18288000" y="8431283"/>
                </a:lnTo>
                <a:lnTo>
                  <a:pt x="0" y="8431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6000"/>
            </a:blip>
            <a:stretch>
              <a:fillRect b="-23474" l="0" r="0" t="-12901"/>
            </a:stretch>
          </a:blipFill>
          <a:ln>
            <a:noFill/>
          </a:ln>
        </p:spPr>
      </p:sp>
      <p:sp>
        <p:nvSpPr>
          <p:cNvPr id="451" name="Google Shape;451;p25"/>
          <p:cNvSpPr txBox="1"/>
          <p:nvPr/>
        </p:nvSpPr>
        <p:spPr>
          <a:xfrm>
            <a:off x="1952030" y="4619748"/>
            <a:ext cx="7191970" cy="866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and Discussion</a:t>
            </a:r>
            <a:endParaRPr/>
          </a:p>
        </p:txBody>
      </p:sp>
      <p:sp>
        <p:nvSpPr>
          <p:cNvPr id="452" name="Google Shape;452;p25"/>
          <p:cNvSpPr txBox="1"/>
          <p:nvPr/>
        </p:nvSpPr>
        <p:spPr>
          <a:xfrm>
            <a:off x="1533670" y="828169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705987" y="162048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LSTM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GRU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Recurrent Neural Networks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9" name="Google Shape;189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5" name="Google Shape;195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7" name="Google Shape;197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5"/>
          <p:cNvSpPr txBox="1"/>
          <p:nvPr/>
        </p:nvSpPr>
        <p:spPr>
          <a:xfrm>
            <a:off x="1224397" y="652197"/>
            <a:ext cx="30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966300" y="2322464"/>
            <a:ext cx="12040592" cy="5270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AI and Learning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with Traditional Learning Models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of Attention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Mechanics of Attention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Transformers and GPT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5" name="Google Shape;205;p6"/>
          <p:cNvSpPr txBox="1"/>
          <p:nvPr/>
        </p:nvSpPr>
        <p:spPr>
          <a:xfrm>
            <a:off x="1476145" y="703769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 The Seq2Seq Model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1769206" y="1986840"/>
            <a:ext cx="16676940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Encoder-Decoder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with RNNs/Sequence-to-sequence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(seq2seq) models in NLP are used to convert sequences of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A to sequences of Type B.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>
            <a:off x="1769206" y="4683044"/>
            <a:ext cx="15694899" cy="4794339"/>
            <a:chOff x="0" y="-142875"/>
            <a:chExt cx="20926532" cy="6392452"/>
          </a:xfrm>
        </p:grpSpPr>
        <p:sp>
          <p:nvSpPr>
            <p:cNvPr id="208" name="Google Shape;208;p6"/>
            <p:cNvSpPr txBox="1"/>
            <p:nvPr/>
          </p:nvSpPr>
          <p:spPr>
            <a:xfrm>
              <a:off x="0" y="-142875"/>
              <a:ext cx="14773854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Example: translation of English sentences to Spanish sentences is a sequence-to-sequence task.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6"/>
            <p:cNvGrpSpPr/>
            <p:nvPr/>
          </p:nvGrpSpPr>
          <p:grpSpPr>
            <a:xfrm>
              <a:off x="714268" y="2186391"/>
              <a:ext cx="6235148" cy="4063186"/>
              <a:chOff x="0" y="-133350"/>
              <a:chExt cx="1231634" cy="802604"/>
            </a:xfrm>
          </p:grpSpPr>
          <p:sp>
            <p:nvSpPr>
              <p:cNvPr id="210" name="Google Shape;210;p6"/>
              <p:cNvSpPr/>
              <p:nvPr/>
            </p:nvSpPr>
            <p:spPr>
              <a:xfrm>
                <a:off x="0" y="0"/>
                <a:ext cx="1231634" cy="669254"/>
              </a:xfrm>
              <a:custGeom>
                <a:rect b="b" l="l" r="r" t="t"/>
                <a:pathLst>
                  <a:path extrusionOk="0" h="669254" w="1231634">
                    <a:moveTo>
                      <a:pt x="84433" y="0"/>
                    </a:moveTo>
                    <a:lnTo>
                      <a:pt x="1147201" y="0"/>
                    </a:lnTo>
                    <a:cubicBezTo>
                      <a:pt x="1193832" y="0"/>
                      <a:pt x="1231634" y="37802"/>
                      <a:pt x="1231634" y="84433"/>
                    </a:cubicBezTo>
                    <a:lnTo>
                      <a:pt x="1231634" y="584822"/>
                    </a:lnTo>
                    <a:cubicBezTo>
                      <a:pt x="1231634" y="631453"/>
                      <a:pt x="1193832" y="669254"/>
                      <a:pt x="1147201" y="669254"/>
                    </a:cubicBezTo>
                    <a:lnTo>
                      <a:pt x="84433" y="669254"/>
                    </a:lnTo>
                    <a:cubicBezTo>
                      <a:pt x="37802" y="669254"/>
                      <a:pt x="0" y="631453"/>
                      <a:pt x="0" y="584822"/>
                    </a:cubicBezTo>
                    <a:lnTo>
                      <a:pt x="0" y="84433"/>
                    </a:lnTo>
                    <a:cubicBezTo>
                      <a:pt x="0" y="37802"/>
                      <a:pt x="37802" y="0"/>
                      <a:pt x="84433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 txBox="1"/>
              <p:nvPr/>
            </p:nvSpPr>
            <p:spPr>
              <a:xfrm>
                <a:off x="0" y="-133350"/>
                <a:ext cx="1231634" cy="802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7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Input (English): "Good morning."</a:t>
                </a:r>
                <a:endParaRPr/>
              </a:p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2" name="Google Shape;212;p6"/>
            <p:cNvCxnSpPr/>
            <p:nvPr/>
          </p:nvCxnSpPr>
          <p:spPr>
            <a:xfrm>
              <a:off x="7507357" y="4555526"/>
              <a:ext cx="4974081" cy="0"/>
            </a:xfrm>
            <a:prstGeom prst="straightConnector1">
              <a:avLst/>
            </a:prstGeom>
            <a:noFill/>
            <a:ln cap="flat" cmpd="sng" w="1270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213" name="Google Shape;213;p6"/>
            <p:cNvGrpSpPr/>
            <p:nvPr/>
          </p:nvGrpSpPr>
          <p:grpSpPr>
            <a:xfrm>
              <a:off x="13040237" y="2186391"/>
              <a:ext cx="7886295" cy="4063186"/>
              <a:chOff x="0" y="-133350"/>
              <a:chExt cx="1557787" cy="802604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1557787" cy="669254"/>
              </a:xfrm>
              <a:custGeom>
                <a:rect b="b" l="l" r="r" t="t"/>
                <a:pathLst>
                  <a:path extrusionOk="0" h="669254" w="1557787">
                    <a:moveTo>
                      <a:pt x="66755" y="0"/>
                    </a:moveTo>
                    <a:lnTo>
                      <a:pt x="1491032" y="0"/>
                    </a:lnTo>
                    <a:cubicBezTo>
                      <a:pt x="1527899" y="0"/>
                      <a:pt x="1557787" y="29887"/>
                      <a:pt x="1557787" y="66755"/>
                    </a:cubicBezTo>
                    <a:lnTo>
                      <a:pt x="1557787" y="602499"/>
                    </a:lnTo>
                    <a:cubicBezTo>
                      <a:pt x="1557787" y="620204"/>
                      <a:pt x="1550754" y="637183"/>
                      <a:pt x="1538235" y="649702"/>
                    </a:cubicBezTo>
                    <a:cubicBezTo>
                      <a:pt x="1525716" y="662221"/>
                      <a:pt x="1508736" y="669254"/>
                      <a:pt x="1491032" y="669254"/>
                    </a:cubicBezTo>
                    <a:lnTo>
                      <a:pt x="66755" y="669254"/>
                    </a:lnTo>
                    <a:cubicBezTo>
                      <a:pt x="49051" y="669254"/>
                      <a:pt x="32071" y="662221"/>
                      <a:pt x="19552" y="649702"/>
                    </a:cubicBezTo>
                    <a:cubicBezTo>
                      <a:pt x="7033" y="637183"/>
                      <a:pt x="0" y="620204"/>
                      <a:pt x="0" y="602499"/>
                    </a:cubicBezTo>
                    <a:lnTo>
                      <a:pt x="0" y="66755"/>
                    </a:lnTo>
                    <a:cubicBezTo>
                      <a:pt x="0" y="49051"/>
                      <a:pt x="7033" y="32071"/>
                      <a:pt x="19552" y="19552"/>
                    </a:cubicBezTo>
                    <a:cubicBezTo>
                      <a:pt x="32071" y="7033"/>
                      <a:pt x="49051" y="0"/>
                      <a:pt x="6675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133350"/>
                <a:ext cx="1557787" cy="802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7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(Spanish):</a:t>
                </a:r>
                <a:endParaRPr/>
              </a:p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474" u="none" cap="none" strike="noStrike">
                    <a:solidFill>
                      <a:srgbClr val="F6F6F6"/>
                    </a:solidFill>
                    <a:latin typeface="Arial"/>
                    <a:ea typeface="Arial"/>
                    <a:cs typeface="Arial"/>
                    <a:sym typeface="Arial"/>
                  </a:rPr>
                  <a:t>"Buenos días."</a:t>
                </a:r>
                <a:endParaRPr/>
              </a:p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74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21" name="Google Shape;221;p7"/>
          <p:cNvSpPr txBox="1"/>
          <p:nvPr/>
        </p:nvSpPr>
        <p:spPr>
          <a:xfrm>
            <a:off x="1476145" y="770669"/>
            <a:ext cx="1681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Models Architecture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1476145" y="2530669"/>
            <a:ext cx="15595095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Encoder-Decoder Networks/Seq-2-Seq Models Architecture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Encoder-decoder networks consist of three conceptual components.</a:t>
            </a:r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4581591" y="4966909"/>
            <a:ext cx="8468838" cy="3284882"/>
            <a:chOff x="0" y="0"/>
            <a:chExt cx="11291784" cy="4379843"/>
          </a:xfrm>
        </p:grpSpPr>
        <p:grpSp>
          <p:nvGrpSpPr>
            <p:cNvPr id="224" name="Google Shape;224;p7"/>
            <p:cNvGrpSpPr/>
            <p:nvPr/>
          </p:nvGrpSpPr>
          <p:grpSpPr>
            <a:xfrm>
              <a:off x="0" y="0"/>
              <a:ext cx="3763928" cy="4379843"/>
              <a:chOff x="0" y="0"/>
              <a:chExt cx="698500" cy="812800"/>
            </a:xfrm>
          </p:grpSpPr>
          <p:sp>
            <p:nvSpPr>
              <p:cNvPr id="225" name="Google Shape;225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60057"/>
                  </a:gs>
                  <a:gs pos="50000">
                    <a:srgbClr val="A517CF"/>
                  </a:gs>
                  <a:gs pos="100000">
                    <a:srgbClr val="0100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</p:sp>
          <p:sp>
            <p:nvSpPr>
              <p:cNvPr id="226" name="Google Shape;226;p7"/>
              <p:cNvSpPr txBox="1"/>
              <p:nvPr/>
            </p:nvSpPr>
            <p:spPr>
              <a:xfrm>
                <a:off x="0" y="15875"/>
                <a:ext cx="698500" cy="6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074" u="none" cap="none" strike="noStrike">
                    <a:solidFill>
                      <a:srgbClr val="FDFDFD"/>
                    </a:solidFill>
                    <a:latin typeface="Arial"/>
                    <a:ea typeface="Arial"/>
                    <a:cs typeface="Arial"/>
                    <a:sym typeface="Arial"/>
                  </a:rPr>
                  <a:t>Encoder</a:t>
                </a:r>
                <a:endParaRPr/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3763928" y="0"/>
              <a:ext cx="3763928" cy="4379843"/>
              <a:chOff x="0" y="0"/>
              <a:chExt cx="698500" cy="812800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015DB"/>
                  </a:gs>
                  <a:gs pos="100000">
                    <a:srgbClr val="2F0AAD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29" name="Google Shape;229;p7"/>
              <p:cNvSpPr txBox="1"/>
              <p:nvPr/>
            </p:nvSpPr>
            <p:spPr>
              <a:xfrm>
                <a:off x="0" y="15875"/>
                <a:ext cx="698500" cy="6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074" u="none" cap="none" strike="noStrike">
                    <a:solidFill>
                      <a:srgbClr val="FDFDFD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 Vector</a:t>
                </a:r>
                <a:endParaRPr/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>
              <a:off x="7527856" y="0"/>
              <a:ext cx="3763928" cy="4379843"/>
              <a:chOff x="0" y="0"/>
              <a:chExt cx="698500" cy="8128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118D"/>
                  </a:gs>
                  <a:gs pos="50000">
                    <a:srgbClr val="A517CF"/>
                  </a:gs>
                  <a:gs pos="100000">
                    <a:srgbClr val="2B297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32" name="Google Shape;232;p7"/>
              <p:cNvSpPr txBox="1"/>
              <p:nvPr/>
            </p:nvSpPr>
            <p:spPr>
              <a:xfrm>
                <a:off x="0" y="15875"/>
                <a:ext cx="698500" cy="6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074" u="none" cap="none" strike="noStrike">
                    <a:solidFill>
                      <a:srgbClr val="FDFDFD"/>
                    </a:solidFill>
                    <a:latin typeface="Arial"/>
                    <a:ea typeface="Arial"/>
                    <a:cs typeface="Arial"/>
                    <a:sym typeface="Arial"/>
                  </a:rPr>
                  <a:t>Decoder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0" y="0"/>
            <a:ext cx="18288000" cy="1821214"/>
          </a:xfrm>
          <a:custGeom>
            <a:rect b="b" l="l" r="r" t="t"/>
            <a:pathLst>
              <a:path extrusionOk="0" h="1821214" w="18288000">
                <a:moveTo>
                  <a:pt x="0" y="0"/>
                </a:moveTo>
                <a:lnTo>
                  <a:pt x="18288000" y="0"/>
                </a:lnTo>
                <a:lnTo>
                  <a:pt x="18288000" y="1821214"/>
                </a:lnTo>
                <a:lnTo>
                  <a:pt x="0" y="1821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4812" l="-806" r="-806" t="0"/>
            </a:stretch>
          </a:blipFill>
          <a:ln>
            <a:noFill/>
          </a:ln>
        </p:spPr>
      </p:sp>
      <p:sp>
        <p:nvSpPr>
          <p:cNvPr id="238" name="Google Shape;238;p8"/>
          <p:cNvSpPr txBox="1"/>
          <p:nvPr/>
        </p:nvSpPr>
        <p:spPr>
          <a:xfrm>
            <a:off x="1456995" y="755719"/>
            <a:ext cx="1436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1379050" y="2069312"/>
            <a:ext cx="16676940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hood, the model is composed of an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>
            <a:off x="8983419" y="3669275"/>
            <a:ext cx="9304581" cy="6840595"/>
          </a:xfrm>
          <a:custGeom>
            <a:rect b="b" l="l" r="r" t="t"/>
            <a:pathLst>
              <a:path extrusionOk="0" h="1747860" w="2377440">
                <a:moveTo>
                  <a:pt x="2376170" y="1546817"/>
                </a:moveTo>
                <a:cubicBezTo>
                  <a:pt x="2374900" y="1110487"/>
                  <a:pt x="2359660" y="520613"/>
                  <a:pt x="2359660" y="85387"/>
                </a:cubicBezTo>
                <a:cubicBezTo>
                  <a:pt x="2359660" y="78760"/>
                  <a:pt x="2360930" y="72132"/>
                  <a:pt x="2360930" y="66609"/>
                </a:cubicBezTo>
                <a:cubicBezTo>
                  <a:pt x="2359660" y="65504"/>
                  <a:pt x="2358390" y="65504"/>
                  <a:pt x="2357120" y="64399"/>
                </a:cubicBezTo>
                <a:cubicBezTo>
                  <a:pt x="2357120" y="64399"/>
                  <a:pt x="2355850" y="65504"/>
                  <a:pt x="2355850" y="66609"/>
                </a:cubicBezTo>
                <a:cubicBezTo>
                  <a:pt x="2353310" y="72132"/>
                  <a:pt x="2348230" y="72132"/>
                  <a:pt x="2343150" y="72132"/>
                </a:cubicBezTo>
                <a:cubicBezTo>
                  <a:pt x="2336800" y="71027"/>
                  <a:pt x="2330450" y="65504"/>
                  <a:pt x="2322830" y="67713"/>
                </a:cubicBezTo>
                <a:cubicBezTo>
                  <a:pt x="2320290" y="68818"/>
                  <a:pt x="2315210" y="66609"/>
                  <a:pt x="2313940" y="64399"/>
                </a:cubicBezTo>
                <a:cubicBezTo>
                  <a:pt x="2310130" y="59981"/>
                  <a:pt x="2305050" y="59981"/>
                  <a:pt x="2299970" y="62190"/>
                </a:cubicBezTo>
                <a:cubicBezTo>
                  <a:pt x="2297430" y="63295"/>
                  <a:pt x="2294890" y="62190"/>
                  <a:pt x="2292350" y="62190"/>
                </a:cubicBezTo>
                <a:cubicBezTo>
                  <a:pt x="2288540" y="62190"/>
                  <a:pt x="2283460" y="61086"/>
                  <a:pt x="2279650" y="59981"/>
                </a:cubicBezTo>
                <a:cubicBezTo>
                  <a:pt x="2278380" y="59981"/>
                  <a:pt x="2275840" y="58876"/>
                  <a:pt x="2274570" y="58876"/>
                </a:cubicBezTo>
                <a:cubicBezTo>
                  <a:pt x="2270760" y="57772"/>
                  <a:pt x="2266950" y="54458"/>
                  <a:pt x="2263140" y="58876"/>
                </a:cubicBezTo>
                <a:cubicBezTo>
                  <a:pt x="2263140" y="58876"/>
                  <a:pt x="2260600" y="58876"/>
                  <a:pt x="2259330" y="57772"/>
                </a:cubicBezTo>
                <a:cubicBezTo>
                  <a:pt x="2258060" y="55562"/>
                  <a:pt x="2256790" y="52248"/>
                  <a:pt x="2255520" y="50039"/>
                </a:cubicBezTo>
                <a:cubicBezTo>
                  <a:pt x="2252980" y="46725"/>
                  <a:pt x="2252980" y="41202"/>
                  <a:pt x="2249170" y="38993"/>
                </a:cubicBezTo>
                <a:cubicBezTo>
                  <a:pt x="2246630" y="37888"/>
                  <a:pt x="2245360" y="36784"/>
                  <a:pt x="2244090" y="34574"/>
                </a:cubicBezTo>
                <a:cubicBezTo>
                  <a:pt x="2244090" y="33470"/>
                  <a:pt x="2241550" y="32365"/>
                  <a:pt x="2241550" y="31260"/>
                </a:cubicBezTo>
                <a:lnTo>
                  <a:pt x="2237740" y="27947"/>
                </a:lnTo>
                <a:cubicBezTo>
                  <a:pt x="2236470" y="25737"/>
                  <a:pt x="2235200" y="22423"/>
                  <a:pt x="2232660" y="21319"/>
                </a:cubicBezTo>
                <a:cubicBezTo>
                  <a:pt x="2227580" y="18005"/>
                  <a:pt x="2226310" y="13586"/>
                  <a:pt x="2228850" y="8063"/>
                </a:cubicBezTo>
                <a:cubicBezTo>
                  <a:pt x="2225040" y="6959"/>
                  <a:pt x="2222500" y="4749"/>
                  <a:pt x="2218690" y="4749"/>
                </a:cubicBezTo>
                <a:cubicBezTo>
                  <a:pt x="2203450" y="5854"/>
                  <a:pt x="2186940" y="8063"/>
                  <a:pt x="2171700" y="9168"/>
                </a:cubicBezTo>
                <a:cubicBezTo>
                  <a:pt x="2169160" y="9168"/>
                  <a:pt x="2165350" y="10272"/>
                  <a:pt x="2164080" y="11377"/>
                </a:cubicBezTo>
                <a:cubicBezTo>
                  <a:pt x="2153920" y="16900"/>
                  <a:pt x="2143760" y="12482"/>
                  <a:pt x="2133600" y="11377"/>
                </a:cubicBezTo>
                <a:cubicBezTo>
                  <a:pt x="2125980" y="11377"/>
                  <a:pt x="2118360" y="8063"/>
                  <a:pt x="2110740" y="6959"/>
                </a:cubicBezTo>
                <a:cubicBezTo>
                  <a:pt x="2101850" y="5854"/>
                  <a:pt x="2094230" y="6959"/>
                  <a:pt x="2085340" y="5854"/>
                </a:cubicBezTo>
                <a:cubicBezTo>
                  <a:pt x="2084070" y="5854"/>
                  <a:pt x="2082800" y="4749"/>
                  <a:pt x="2081530" y="3645"/>
                </a:cubicBezTo>
                <a:cubicBezTo>
                  <a:pt x="2078990" y="0"/>
                  <a:pt x="2073910" y="1270"/>
                  <a:pt x="2071370" y="2540"/>
                </a:cubicBezTo>
                <a:cubicBezTo>
                  <a:pt x="2067560" y="4749"/>
                  <a:pt x="2066290" y="8063"/>
                  <a:pt x="2063750" y="11377"/>
                </a:cubicBezTo>
                <a:cubicBezTo>
                  <a:pt x="2057400" y="12482"/>
                  <a:pt x="2048510" y="13586"/>
                  <a:pt x="2042160" y="16900"/>
                </a:cubicBezTo>
                <a:cubicBezTo>
                  <a:pt x="2037080" y="19109"/>
                  <a:pt x="2034540" y="20214"/>
                  <a:pt x="2030730" y="18005"/>
                </a:cubicBezTo>
                <a:lnTo>
                  <a:pt x="2029460" y="19109"/>
                </a:lnTo>
                <a:cubicBezTo>
                  <a:pt x="2032000" y="21319"/>
                  <a:pt x="2033270" y="24633"/>
                  <a:pt x="2035810" y="26842"/>
                </a:cubicBezTo>
                <a:cubicBezTo>
                  <a:pt x="2032000" y="27947"/>
                  <a:pt x="2026920" y="30156"/>
                  <a:pt x="2024380" y="29051"/>
                </a:cubicBezTo>
                <a:cubicBezTo>
                  <a:pt x="2018030" y="27947"/>
                  <a:pt x="2015490" y="30156"/>
                  <a:pt x="2010410" y="32365"/>
                </a:cubicBezTo>
                <a:cubicBezTo>
                  <a:pt x="2005330" y="35679"/>
                  <a:pt x="1998980" y="37888"/>
                  <a:pt x="1993900" y="40098"/>
                </a:cubicBezTo>
                <a:cubicBezTo>
                  <a:pt x="1992630" y="40098"/>
                  <a:pt x="1991360" y="40098"/>
                  <a:pt x="1990090" y="38993"/>
                </a:cubicBezTo>
                <a:cubicBezTo>
                  <a:pt x="1988820" y="38993"/>
                  <a:pt x="1987550" y="37888"/>
                  <a:pt x="1987550" y="37888"/>
                </a:cubicBezTo>
                <a:cubicBezTo>
                  <a:pt x="1981200" y="40098"/>
                  <a:pt x="1974850" y="42307"/>
                  <a:pt x="1968500" y="40098"/>
                </a:cubicBezTo>
                <a:cubicBezTo>
                  <a:pt x="1967230" y="40098"/>
                  <a:pt x="1967230" y="41202"/>
                  <a:pt x="1965960" y="41202"/>
                </a:cubicBezTo>
                <a:cubicBezTo>
                  <a:pt x="1958340" y="43411"/>
                  <a:pt x="1953260" y="51144"/>
                  <a:pt x="1943100" y="51144"/>
                </a:cubicBezTo>
                <a:cubicBezTo>
                  <a:pt x="1935480" y="51144"/>
                  <a:pt x="1927860" y="56667"/>
                  <a:pt x="1920240" y="56667"/>
                </a:cubicBezTo>
                <a:cubicBezTo>
                  <a:pt x="1911350" y="57772"/>
                  <a:pt x="1903730" y="59981"/>
                  <a:pt x="1896110" y="63295"/>
                </a:cubicBezTo>
                <a:cubicBezTo>
                  <a:pt x="1893570" y="64399"/>
                  <a:pt x="1891030" y="64399"/>
                  <a:pt x="1889760" y="64399"/>
                </a:cubicBezTo>
                <a:cubicBezTo>
                  <a:pt x="1883410" y="62190"/>
                  <a:pt x="1879600" y="65504"/>
                  <a:pt x="1877060" y="68818"/>
                </a:cubicBezTo>
                <a:cubicBezTo>
                  <a:pt x="1870710" y="76550"/>
                  <a:pt x="1860550" y="78760"/>
                  <a:pt x="1851660" y="80969"/>
                </a:cubicBezTo>
                <a:cubicBezTo>
                  <a:pt x="1840230" y="83178"/>
                  <a:pt x="1828800" y="84283"/>
                  <a:pt x="1817370" y="85387"/>
                </a:cubicBezTo>
                <a:cubicBezTo>
                  <a:pt x="1816100" y="85387"/>
                  <a:pt x="1814830" y="88701"/>
                  <a:pt x="1812290" y="89806"/>
                </a:cubicBezTo>
                <a:cubicBezTo>
                  <a:pt x="1811020" y="89806"/>
                  <a:pt x="1809750" y="88701"/>
                  <a:pt x="1809750" y="88701"/>
                </a:cubicBezTo>
                <a:cubicBezTo>
                  <a:pt x="1803400" y="95329"/>
                  <a:pt x="1799590" y="105271"/>
                  <a:pt x="1786890" y="104166"/>
                </a:cubicBezTo>
                <a:lnTo>
                  <a:pt x="1785620" y="104166"/>
                </a:lnTo>
                <a:cubicBezTo>
                  <a:pt x="1775460" y="109689"/>
                  <a:pt x="1765300" y="107480"/>
                  <a:pt x="1756410" y="105271"/>
                </a:cubicBezTo>
                <a:cubicBezTo>
                  <a:pt x="1753870" y="105271"/>
                  <a:pt x="1750060" y="103062"/>
                  <a:pt x="1748790" y="100852"/>
                </a:cubicBezTo>
                <a:cubicBezTo>
                  <a:pt x="1744980" y="94225"/>
                  <a:pt x="1734820" y="92015"/>
                  <a:pt x="1727200" y="94225"/>
                </a:cubicBezTo>
                <a:cubicBezTo>
                  <a:pt x="1720850" y="96434"/>
                  <a:pt x="1714500" y="97538"/>
                  <a:pt x="1708150" y="99748"/>
                </a:cubicBezTo>
                <a:cubicBezTo>
                  <a:pt x="1697990" y="101957"/>
                  <a:pt x="1689100" y="103062"/>
                  <a:pt x="1678940" y="98643"/>
                </a:cubicBezTo>
                <a:cubicBezTo>
                  <a:pt x="1668780" y="94225"/>
                  <a:pt x="1661160" y="97538"/>
                  <a:pt x="1656080" y="107480"/>
                </a:cubicBezTo>
                <a:cubicBezTo>
                  <a:pt x="1652270" y="114108"/>
                  <a:pt x="1642110" y="115213"/>
                  <a:pt x="1635760" y="109689"/>
                </a:cubicBezTo>
                <a:cubicBezTo>
                  <a:pt x="1631950" y="106376"/>
                  <a:pt x="1629410" y="107480"/>
                  <a:pt x="1625600" y="109689"/>
                </a:cubicBezTo>
                <a:lnTo>
                  <a:pt x="1617980" y="116317"/>
                </a:lnTo>
                <a:cubicBezTo>
                  <a:pt x="1616710" y="117422"/>
                  <a:pt x="1614170" y="117422"/>
                  <a:pt x="1612900" y="117422"/>
                </a:cubicBezTo>
                <a:lnTo>
                  <a:pt x="1605280" y="117422"/>
                </a:lnTo>
                <a:cubicBezTo>
                  <a:pt x="1600200" y="117422"/>
                  <a:pt x="1595120" y="116317"/>
                  <a:pt x="1590040" y="115213"/>
                </a:cubicBezTo>
                <a:cubicBezTo>
                  <a:pt x="1583690" y="114108"/>
                  <a:pt x="1578610" y="110794"/>
                  <a:pt x="1572260" y="109689"/>
                </a:cubicBezTo>
                <a:cubicBezTo>
                  <a:pt x="1562100" y="108585"/>
                  <a:pt x="1559560" y="100852"/>
                  <a:pt x="1555750" y="95329"/>
                </a:cubicBezTo>
                <a:cubicBezTo>
                  <a:pt x="1553210" y="92015"/>
                  <a:pt x="1548130" y="87597"/>
                  <a:pt x="1543050" y="88701"/>
                </a:cubicBezTo>
                <a:cubicBezTo>
                  <a:pt x="1537970" y="90911"/>
                  <a:pt x="1532890" y="88701"/>
                  <a:pt x="1529080" y="87597"/>
                </a:cubicBezTo>
                <a:cubicBezTo>
                  <a:pt x="1527810" y="87597"/>
                  <a:pt x="1525270" y="86492"/>
                  <a:pt x="1524000" y="86492"/>
                </a:cubicBezTo>
                <a:cubicBezTo>
                  <a:pt x="1515110" y="84283"/>
                  <a:pt x="1508760" y="88701"/>
                  <a:pt x="1502410" y="94225"/>
                </a:cubicBezTo>
                <a:lnTo>
                  <a:pt x="1497330" y="98643"/>
                </a:lnTo>
                <a:cubicBezTo>
                  <a:pt x="1496060" y="99748"/>
                  <a:pt x="1496060" y="101957"/>
                  <a:pt x="1494790" y="103062"/>
                </a:cubicBezTo>
                <a:cubicBezTo>
                  <a:pt x="1487170" y="108585"/>
                  <a:pt x="1479550" y="106376"/>
                  <a:pt x="1470660" y="103062"/>
                </a:cubicBezTo>
                <a:cubicBezTo>
                  <a:pt x="1463040" y="99748"/>
                  <a:pt x="1454150" y="103062"/>
                  <a:pt x="1451610" y="109689"/>
                </a:cubicBezTo>
                <a:cubicBezTo>
                  <a:pt x="1450340" y="114108"/>
                  <a:pt x="1449070" y="117422"/>
                  <a:pt x="1442720" y="119631"/>
                </a:cubicBezTo>
                <a:cubicBezTo>
                  <a:pt x="1436370" y="122945"/>
                  <a:pt x="1428750" y="125154"/>
                  <a:pt x="1427480" y="132887"/>
                </a:cubicBezTo>
                <a:cubicBezTo>
                  <a:pt x="1427480" y="133991"/>
                  <a:pt x="1426210" y="135096"/>
                  <a:pt x="1424940" y="135096"/>
                </a:cubicBezTo>
                <a:cubicBezTo>
                  <a:pt x="1421130" y="136201"/>
                  <a:pt x="1418590" y="137305"/>
                  <a:pt x="1414780" y="138410"/>
                </a:cubicBezTo>
                <a:lnTo>
                  <a:pt x="1403350" y="138410"/>
                </a:lnTo>
                <a:cubicBezTo>
                  <a:pt x="1395730" y="137305"/>
                  <a:pt x="1388110" y="135096"/>
                  <a:pt x="1380490" y="133991"/>
                </a:cubicBezTo>
                <a:cubicBezTo>
                  <a:pt x="1371600" y="132887"/>
                  <a:pt x="1363980" y="137305"/>
                  <a:pt x="1355090" y="138410"/>
                </a:cubicBezTo>
                <a:lnTo>
                  <a:pt x="1353820" y="139515"/>
                </a:lnTo>
                <a:cubicBezTo>
                  <a:pt x="1351280" y="142828"/>
                  <a:pt x="1347470" y="141724"/>
                  <a:pt x="1344930" y="139515"/>
                </a:cubicBezTo>
                <a:cubicBezTo>
                  <a:pt x="1339850" y="135096"/>
                  <a:pt x="1330960" y="133991"/>
                  <a:pt x="1324610" y="136201"/>
                </a:cubicBezTo>
                <a:cubicBezTo>
                  <a:pt x="1316990" y="139515"/>
                  <a:pt x="1309370" y="141724"/>
                  <a:pt x="1301750" y="143933"/>
                </a:cubicBezTo>
                <a:cubicBezTo>
                  <a:pt x="1299210" y="143933"/>
                  <a:pt x="1296670" y="142828"/>
                  <a:pt x="1295400" y="142828"/>
                </a:cubicBezTo>
                <a:cubicBezTo>
                  <a:pt x="1292860" y="142828"/>
                  <a:pt x="1289050" y="141724"/>
                  <a:pt x="1287780" y="142828"/>
                </a:cubicBezTo>
                <a:cubicBezTo>
                  <a:pt x="1277620" y="149456"/>
                  <a:pt x="1267460" y="147247"/>
                  <a:pt x="1258570" y="142828"/>
                </a:cubicBezTo>
                <a:cubicBezTo>
                  <a:pt x="1253490" y="140619"/>
                  <a:pt x="1245870" y="138410"/>
                  <a:pt x="1243330" y="131782"/>
                </a:cubicBezTo>
                <a:cubicBezTo>
                  <a:pt x="1242060" y="127364"/>
                  <a:pt x="1236980" y="122945"/>
                  <a:pt x="1233170" y="119631"/>
                </a:cubicBezTo>
                <a:cubicBezTo>
                  <a:pt x="1226820" y="114108"/>
                  <a:pt x="1220470" y="106376"/>
                  <a:pt x="1209040" y="106376"/>
                </a:cubicBezTo>
                <a:cubicBezTo>
                  <a:pt x="1206500" y="106376"/>
                  <a:pt x="1203960" y="101957"/>
                  <a:pt x="1202690" y="103062"/>
                </a:cubicBezTo>
                <a:cubicBezTo>
                  <a:pt x="1197610" y="104166"/>
                  <a:pt x="1197610" y="101957"/>
                  <a:pt x="1195070" y="99748"/>
                </a:cubicBezTo>
                <a:cubicBezTo>
                  <a:pt x="1192530" y="97538"/>
                  <a:pt x="1188720" y="95329"/>
                  <a:pt x="1186180" y="92015"/>
                </a:cubicBezTo>
                <a:cubicBezTo>
                  <a:pt x="1182370" y="87597"/>
                  <a:pt x="1178560" y="82074"/>
                  <a:pt x="1174750" y="77655"/>
                </a:cubicBezTo>
                <a:cubicBezTo>
                  <a:pt x="1170940" y="73237"/>
                  <a:pt x="1168400" y="67713"/>
                  <a:pt x="1164590" y="63295"/>
                </a:cubicBezTo>
                <a:cubicBezTo>
                  <a:pt x="1163320" y="62190"/>
                  <a:pt x="1159510" y="61086"/>
                  <a:pt x="1158240" y="62190"/>
                </a:cubicBezTo>
                <a:lnTo>
                  <a:pt x="1143000" y="68818"/>
                </a:lnTo>
                <a:cubicBezTo>
                  <a:pt x="1140460" y="69923"/>
                  <a:pt x="1139190" y="72132"/>
                  <a:pt x="1137920" y="74341"/>
                </a:cubicBezTo>
                <a:lnTo>
                  <a:pt x="1136650" y="73237"/>
                </a:lnTo>
                <a:cubicBezTo>
                  <a:pt x="1137920" y="69923"/>
                  <a:pt x="1139190" y="66609"/>
                  <a:pt x="1140460" y="65504"/>
                </a:cubicBezTo>
                <a:lnTo>
                  <a:pt x="1125220" y="62190"/>
                </a:lnTo>
                <a:cubicBezTo>
                  <a:pt x="1121410" y="61086"/>
                  <a:pt x="1115060" y="61086"/>
                  <a:pt x="1112520" y="61086"/>
                </a:cubicBezTo>
                <a:lnTo>
                  <a:pt x="1092200" y="61086"/>
                </a:lnTo>
                <a:cubicBezTo>
                  <a:pt x="1084580" y="61086"/>
                  <a:pt x="1078230" y="59981"/>
                  <a:pt x="1070610" y="61086"/>
                </a:cubicBezTo>
                <a:cubicBezTo>
                  <a:pt x="1065530" y="62190"/>
                  <a:pt x="1061720" y="59981"/>
                  <a:pt x="1057910" y="57772"/>
                </a:cubicBezTo>
                <a:cubicBezTo>
                  <a:pt x="1047750" y="51144"/>
                  <a:pt x="1037590" y="43411"/>
                  <a:pt x="1023620" y="46725"/>
                </a:cubicBezTo>
                <a:cubicBezTo>
                  <a:pt x="1022350" y="46725"/>
                  <a:pt x="1019810" y="45621"/>
                  <a:pt x="1018540" y="44516"/>
                </a:cubicBezTo>
                <a:cubicBezTo>
                  <a:pt x="1014730" y="43411"/>
                  <a:pt x="1012190" y="41202"/>
                  <a:pt x="1007110" y="38993"/>
                </a:cubicBezTo>
                <a:cubicBezTo>
                  <a:pt x="1007110" y="42307"/>
                  <a:pt x="1007110" y="43411"/>
                  <a:pt x="1008380" y="45621"/>
                </a:cubicBezTo>
                <a:cubicBezTo>
                  <a:pt x="1005840" y="47830"/>
                  <a:pt x="1004570" y="46725"/>
                  <a:pt x="1003300" y="45621"/>
                </a:cubicBezTo>
                <a:cubicBezTo>
                  <a:pt x="1002030" y="46725"/>
                  <a:pt x="1000760" y="48935"/>
                  <a:pt x="999490" y="48935"/>
                </a:cubicBezTo>
                <a:cubicBezTo>
                  <a:pt x="993140" y="51144"/>
                  <a:pt x="986790" y="52248"/>
                  <a:pt x="980440" y="54458"/>
                </a:cubicBezTo>
                <a:cubicBezTo>
                  <a:pt x="977900" y="55562"/>
                  <a:pt x="975360" y="56667"/>
                  <a:pt x="974090" y="57772"/>
                </a:cubicBezTo>
                <a:cubicBezTo>
                  <a:pt x="969010" y="61086"/>
                  <a:pt x="965200" y="66609"/>
                  <a:pt x="956310" y="65504"/>
                </a:cubicBezTo>
                <a:cubicBezTo>
                  <a:pt x="955040" y="65504"/>
                  <a:pt x="952500" y="67713"/>
                  <a:pt x="949960" y="67713"/>
                </a:cubicBezTo>
                <a:cubicBezTo>
                  <a:pt x="947420" y="68818"/>
                  <a:pt x="943610" y="68818"/>
                  <a:pt x="941070" y="69923"/>
                </a:cubicBezTo>
                <a:lnTo>
                  <a:pt x="938530" y="69923"/>
                </a:lnTo>
                <a:cubicBezTo>
                  <a:pt x="930910" y="72132"/>
                  <a:pt x="924560" y="74341"/>
                  <a:pt x="916940" y="75446"/>
                </a:cubicBezTo>
                <a:lnTo>
                  <a:pt x="911860" y="75446"/>
                </a:lnTo>
                <a:cubicBezTo>
                  <a:pt x="905510" y="75446"/>
                  <a:pt x="900430" y="74341"/>
                  <a:pt x="894080" y="74341"/>
                </a:cubicBezTo>
                <a:cubicBezTo>
                  <a:pt x="887730" y="74341"/>
                  <a:pt x="881380" y="76550"/>
                  <a:pt x="875030" y="76550"/>
                </a:cubicBezTo>
                <a:cubicBezTo>
                  <a:pt x="867410" y="76550"/>
                  <a:pt x="858520" y="76550"/>
                  <a:pt x="852170" y="72132"/>
                </a:cubicBezTo>
                <a:cubicBezTo>
                  <a:pt x="850900" y="71027"/>
                  <a:pt x="847090" y="71027"/>
                  <a:pt x="844550" y="72132"/>
                </a:cubicBezTo>
                <a:cubicBezTo>
                  <a:pt x="835660" y="73237"/>
                  <a:pt x="826770" y="74341"/>
                  <a:pt x="819150" y="76550"/>
                </a:cubicBezTo>
                <a:cubicBezTo>
                  <a:pt x="811530" y="78760"/>
                  <a:pt x="807720" y="76550"/>
                  <a:pt x="805180" y="71027"/>
                </a:cubicBezTo>
                <a:cubicBezTo>
                  <a:pt x="803910" y="68818"/>
                  <a:pt x="801370" y="66609"/>
                  <a:pt x="798830" y="64399"/>
                </a:cubicBezTo>
                <a:cubicBezTo>
                  <a:pt x="795020" y="62190"/>
                  <a:pt x="791210" y="58876"/>
                  <a:pt x="787400" y="58876"/>
                </a:cubicBezTo>
                <a:cubicBezTo>
                  <a:pt x="778510" y="58876"/>
                  <a:pt x="773430" y="54458"/>
                  <a:pt x="767080" y="51144"/>
                </a:cubicBezTo>
                <a:cubicBezTo>
                  <a:pt x="756920" y="45621"/>
                  <a:pt x="748030" y="38993"/>
                  <a:pt x="735330" y="40098"/>
                </a:cubicBezTo>
                <a:lnTo>
                  <a:pt x="735330" y="34574"/>
                </a:lnTo>
                <a:cubicBezTo>
                  <a:pt x="737870" y="34574"/>
                  <a:pt x="740410" y="34574"/>
                  <a:pt x="742950" y="33470"/>
                </a:cubicBezTo>
                <a:cubicBezTo>
                  <a:pt x="739140" y="31260"/>
                  <a:pt x="739140" y="27947"/>
                  <a:pt x="736600" y="25737"/>
                </a:cubicBezTo>
                <a:cubicBezTo>
                  <a:pt x="731520" y="22423"/>
                  <a:pt x="726440" y="21319"/>
                  <a:pt x="721360" y="19109"/>
                </a:cubicBezTo>
                <a:cubicBezTo>
                  <a:pt x="717550" y="18005"/>
                  <a:pt x="712470" y="18005"/>
                  <a:pt x="715010" y="23528"/>
                </a:cubicBezTo>
                <a:cubicBezTo>
                  <a:pt x="708660" y="24633"/>
                  <a:pt x="703580" y="24633"/>
                  <a:pt x="701040" y="26842"/>
                </a:cubicBezTo>
                <a:cubicBezTo>
                  <a:pt x="695960" y="30156"/>
                  <a:pt x="690880" y="27947"/>
                  <a:pt x="687070" y="25737"/>
                </a:cubicBezTo>
                <a:cubicBezTo>
                  <a:pt x="684530" y="24633"/>
                  <a:pt x="681990" y="23528"/>
                  <a:pt x="679450" y="24633"/>
                </a:cubicBezTo>
                <a:cubicBezTo>
                  <a:pt x="664210" y="31260"/>
                  <a:pt x="648970" y="27947"/>
                  <a:pt x="633730" y="27947"/>
                </a:cubicBezTo>
                <a:cubicBezTo>
                  <a:pt x="631190" y="27947"/>
                  <a:pt x="628650" y="26842"/>
                  <a:pt x="624840" y="26842"/>
                </a:cubicBezTo>
                <a:cubicBezTo>
                  <a:pt x="619760" y="25737"/>
                  <a:pt x="615950" y="23528"/>
                  <a:pt x="610870" y="22423"/>
                </a:cubicBezTo>
                <a:cubicBezTo>
                  <a:pt x="605790" y="21319"/>
                  <a:pt x="599440" y="20214"/>
                  <a:pt x="594360" y="19109"/>
                </a:cubicBezTo>
                <a:lnTo>
                  <a:pt x="590550" y="19109"/>
                </a:lnTo>
                <a:cubicBezTo>
                  <a:pt x="581660" y="19109"/>
                  <a:pt x="572770" y="20214"/>
                  <a:pt x="565150" y="20214"/>
                </a:cubicBezTo>
                <a:cubicBezTo>
                  <a:pt x="558800" y="20214"/>
                  <a:pt x="552450" y="18005"/>
                  <a:pt x="544830" y="16900"/>
                </a:cubicBezTo>
                <a:cubicBezTo>
                  <a:pt x="543560" y="8063"/>
                  <a:pt x="533400" y="10272"/>
                  <a:pt x="527050" y="5854"/>
                </a:cubicBezTo>
                <a:cubicBezTo>
                  <a:pt x="525780" y="4749"/>
                  <a:pt x="523240" y="5854"/>
                  <a:pt x="521970" y="5854"/>
                </a:cubicBezTo>
                <a:cubicBezTo>
                  <a:pt x="514350" y="4749"/>
                  <a:pt x="509270" y="8063"/>
                  <a:pt x="506730" y="13586"/>
                </a:cubicBezTo>
                <a:cubicBezTo>
                  <a:pt x="502920" y="19109"/>
                  <a:pt x="492760" y="21319"/>
                  <a:pt x="496570" y="30156"/>
                </a:cubicBezTo>
                <a:cubicBezTo>
                  <a:pt x="497840" y="31260"/>
                  <a:pt x="500380" y="32365"/>
                  <a:pt x="501650" y="34574"/>
                </a:cubicBezTo>
                <a:cubicBezTo>
                  <a:pt x="501650" y="37888"/>
                  <a:pt x="500380" y="40098"/>
                  <a:pt x="496570" y="38993"/>
                </a:cubicBezTo>
                <a:cubicBezTo>
                  <a:pt x="495300" y="38993"/>
                  <a:pt x="494030" y="41202"/>
                  <a:pt x="492760" y="42307"/>
                </a:cubicBezTo>
                <a:cubicBezTo>
                  <a:pt x="491490" y="43411"/>
                  <a:pt x="491490" y="45621"/>
                  <a:pt x="490220" y="45621"/>
                </a:cubicBezTo>
                <a:cubicBezTo>
                  <a:pt x="482600" y="47830"/>
                  <a:pt x="477520" y="53353"/>
                  <a:pt x="468630" y="52248"/>
                </a:cubicBezTo>
                <a:lnTo>
                  <a:pt x="466090" y="52248"/>
                </a:lnTo>
                <a:cubicBezTo>
                  <a:pt x="458470" y="57772"/>
                  <a:pt x="450850" y="56667"/>
                  <a:pt x="441960" y="55562"/>
                </a:cubicBezTo>
                <a:cubicBezTo>
                  <a:pt x="438150" y="54458"/>
                  <a:pt x="433070" y="55562"/>
                  <a:pt x="427990" y="55562"/>
                </a:cubicBezTo>
                <a:cubicBezTo>
                  <a:pt x="424180" y="55562"/>
                  <a:pt x="420370" y="55562"/>
                  <a:pt x="416560" y="53353"/>
                </a:cubicBezTo>
                <a:cubicBezTo>
                  <a:pt x="411480" y="51144"/>
                  <a:pt x="406400" y="47830"/>
                  <a:pt x="401320" y="45621"/>
                </a:cubicBezTo>
                <a:cubicBezTo>
                  <a:pt x="396240" y="43411"/>
                  <a:pt x="389890" y="43411"/>
                  <a:pt x="389890" y="35679"/>
                </a:cubicBezTo>
                <a:cubicBezTo>
                  <a:pt x="389890" y="34574"/>
                  <a:pt x="387350" y="33470"/>
                  <a:pt x="387350" y="32365"/>
                </a:cubicBezTo>
                <a:cubicBezTo>
                  <a:pt x="378460" y="38993"/>
                  <a:pt x="370840" y="44516"/>
                  <a:pt x="363220" y="50039"/>
                </a:cubicBezTo>
                <a:cubicBezTo>
                  <a:pt x="359410" y="53353"/>
                  <a:pt x="354330" y="57772"/>
                  <a:pt x="356870" y="63295"/>
                </a:cubicBezTo>
                <a:cubicBezTo>
                  <a:pt x="356870" y="64399"/>
                  <a:pt x="355600" y="65504"/>
                  <a:pt x="355600" y="66609"/>
                </a:cubicBezTo>
                <a:cubicBezTo>
                  <a:pt x="354330" y="68818"/>
                  <a:pt x="353060" y="71027"/>
                  <a:pt x="350520" y="72132"/>
                </a:cubicBezTo>
                <a:cubicBezTo>
                  <a:pt x="347980" y="75446"/>
                  <a:pt x="345440" y="78760"/>
                  <a:pt x="342900" y="83178"/>
                </a:cubicBezTo>
                <a:lnTo>
                  <a:pt x="335280" y="89806"/>
                </a:lnTo>
                <a:cubicBezTo>
                  <a:pt x="332740" y="93120"/>
                  <a:pt x="330200" y="96434"/>
                  <a:pt x="326390" y="98643"/>
                </a:cubicBezTo>
                <a:cubicBezTo>
                  <a:pt x="317500" y="105271"/>
                  <a:pt x="308610" y="111899"/>
                  <a:pt x="298450" y="118526"/>
                </a:cubicBezTo>
                <a:cubicBezTo>
                  <a:pt x="293370" y="122945"/>
                  <a:pt x="287020" y="126259"/>
                  <a:pt x="281940" y="130677"/>
                </a:cubicBezTo>
                <a:cubicBezTo>
                  <a:pt x="273050" y="137305"/>
                  <a:pt x="262890" y="142828"/>
                  <a:pt x="257810" y="152770"/>
                </a:cubicBezTo>
                <a:cubicBezTo>
                  <a:pt x="257810" y="153875"/>
                  <a:pt x="255270" y="154979"/>
                  <a:pt x="254000" y="156084"/>
                </a:cubicBezTo>
                <a:cubicBezTo>
                  <a:pt x="247650" y="160503"/>
                  <a:pt x="237490" y="160503"/>
                  <a:pt x="237490" y="169340"/>
                </a:cubicBezTo>
                <a:cubicBezTo>
                  <a:pt x="227330" y="169340"/>
                  <a:pt x="222250" y="175967"/>
                  <a:pt x="217170" y="181491"/>
                </a:cubicBezTo>
                <a:cubicBezTo>
                  <a:pt x="213360" y="185909"/>
                  <a:pt x="209550" y="191432"/>
                  <a:pt x="204470" y="194746"/>
                </a:cubicBezTo>
                <a:cubicBezTo>
                  <a:pt x="199390" y="196955"/>
                  <a:pt x="193040" y="195851"/>
                  <a:pt x="186690" y="195851"/>
                </a:cubicBezTo>
                <a:cubicBezTo>
                  <a:pt x="184150" y="195851"/>
                  <a:pt x="181610" y="195851"/>
                  <a:pt x="181610" y="196955"/>
                </a:cubicBezTo>
                <a:cubicBezTo>
                  <a:pt x="176530" y="201374"/>
                  <a:pt x="170180" y="204688"/>
                  <a:pt x="166370" y="210211"/>
                </a:cubicBezTo>
                <a:cubicBezTo>
                  <a:pt x="162560" y="215734"/>
                  <a:pt x="158750" y="219048"/>
                  <a:pt x="152400" y="220153"/>
                </a:cubicBezTo>
                <a:cubicBezTo>
                  <a:pt x="146050" y="221257"/>
                  <a:pt x="139700" y="226781"/>
                  <a:pt x="130810" y="223467"/>
                </a:cubicBezTo>
                <a:cubicBezTo>
                  <a:pt x="123190" y="221257"/>
                  <a:pt x="114300" y="223467"/>
                  <a:pt x="109220" y="219048"/>
                </a:cubicBezTo>
                <a:cubicBezTo>
                  <a:pt x="99060" y="220153"/>
                  <a:pt x="91440" y="222362"/>
                  <a:pt x="82550" y="223467"/>
                </a:cubicBezTo>
                <a:cubicBezTo>
                  <a:pt x="72390" y="225676"/>
                  <a:pt x="60960" y="224571"/>
                  <a:pt x="52070" y="231199"/>
                </a:cubicBezTo>
                <a:cubicBezTo>
                  <a:pt x="44450" y="236722"/>
                  <a:pt x="38100" y="242245"/>
                  <a:pt x="26670" y="241141"/>
                </a:cubicBezTo>
                <a:cubicBezTo>
                  <a:pt x="27940" y="247769"/>
                  <a:pt x="29210" y="253292"/>
                  <a:pt x="30480" y="259920"/>
                </a:cubicBezTo>
                <a:cubicBezTo>
                  <a:pt x="33020" y="277594"/>
                  <a:pt x="35560" y="295268"/>
                  <a:pt x="36830" y="312942"/>
                </a:cubicBezTo>
                <a:cubicBezTo>
                  <a:pt x="40640" y="335035"/>
                  <a:pt x="41910" y="356023"/>
                  <a:pt x="39370" y="377011"/>
                </a:cubicBezTo>
                <a:cubicBezTo>
                  <a:pt x="36830" y="406836"/>
                  <a:pt x="25400" y="1427517"/>
                  <a:pt x="13970" y="1455133"/>
                </a:cubicBezTo>
                <a:lnTo>
                  <a:pt x="2540" y="1478330"/>
                </a:lnTo>
                <a:cubicBezTo>
                  <a:pt x="0" y="1483853"/>
                  <a:pt x="3810" y="1487167"/>
                  <a:pt x="10160" y="1488272"/>
                </a:cubicBezTo>
                <a:cubicBezTo>
                  <a:pt x="17780" y="1489376"/>
                  <a:pt x="20320" y="1493795"/>
                  <a:pt x="22860" y="1499318"/>
                </a:cubicBezTo>
                <a:cubicBezTo>
                  <a:pt x="25400" y="1508155"/>
                  <a:pt x="21590" y="1516992"/>
                  <a:pt x="26670" y="1525829"/>
                </a:cubicBezTo>
                <a:cubicBezTo>
                  <a:pt x="29210" y="1530248"/>
                  <a:pt x="26670" y="1537980"/>
                  <a:pt x="25400" y="1544608"/>
                </a:cubicBezTo>
                <a:cubicBezTo>
                  <a:pt x="24130" y="1553445"/>
                  <a:pt x="26670" y="1562282"/>
                  <a:pt x="30480" y="1570014"/>
                </a:cubicBezTo>
                <a:cubicBezTo>
                  <a:pt x="39370" y="1583270"/>
                  <a:pt x="40640" y="1598735"/>
                  <a:pt x="40640" y="1613095"/>
                </a:cubicBezTo>
                <a:cubicBezTo>
                  <a:pt x="40640" y="1616409"/>
                  <a:pt x="41910" y="1619723"/>
                  <a:pt x="43180" y="1621932"/>
                </a:cubicBezTo>
                <a:cubicBezTo>
                  <a:pt x="45720" y="1624142"/>
                  <a:pt x="50800" y="1626351"/>
                  <a:pt x="55880" y="1627455"/>
                </a:cubicBezTo>
                <a:lnTo>
                  <a:pt x="86360" y="1640711"/>
                </a:lnTo>
                <a:cubicBezTo>
                  <a:pt x="100330" y="1647339"/>
                  <a:pt x="111760" y="1646234"/>
                  <a:pt x="124460" y="1638502"/>
                </a:cubicBezTo>
                <a:cubicBezTo>
                  <a:pt x="125730" y="1637397"/>
                  <a:pt x="129540" y="1636292"/>
                  <a:pt x="130810" y="1636292"/>
                </a:cubicBezTo>
                <a:cubicBezTo>
                  <a:pt x="139700" y="1637397"/>
                  <a:pt x="148590" y="1637397"/>
                  <a:pt x="156210" y="1644025"/>
                </a:cubicBezTo>
                <a:cubicBezTo>
                  <a:pt x="165100" y="1650653"/>
                  <a:pt x="177800" y="1655071"/>
                  <a:pt x="187960" y="1660594"/>
                </a:cubicBezTo>
                <a:cubicBezTo>
                  <a:pt x="194310" y="1663908"/>
                  <a:pt x="201930" y="1668327"/>
                  <a:pt x="205740" y="1672745"/>
                </a:cubicBezTo>
                <a:cubicBezTo>
                  <a:pt x="208280" y="1674955"/>
                  <a:pt x="210820" y="1677164"/>
                  <a:pt x="213360" y="1678269"/>
                </a:cubicBezTo>
                <a:cubicBezTo>
                  <a:pt x="227330" y="1682687"/>
                  <a:pt x="234950" y="1693733"/>
                  <a:pt x="243840" y="1702570"/>
                </a:cubicBezTo>
                <a:cubicBezTo>
                  <a:pt x="251460" y="1710303"/>
                  <a:pt x="261620" y="1714721"/>
                  <a:pt x="273050" y="1715826"/>
                </a:cubicBezTo>
                <a:cubicBezTo>
                  <a:pt x="285750" y="1718035"/>
                  <a:pt x="298450" y="1719140"/>
                  <a:pt x="311150" y="1721349"/>
                </a:cubicBezTo>
                <a:cubicBezTo>
                  <a:pt x="316230" y="1722454"/>
                  <a:pt x="322580" y="1723558"/>
                  <a:pt x="327660" y="1725768"/>
                </a:cubicBezTo>
                <a:cubicBezTo>
                  <a:pt x="334010" y="1727977"/>
                  <a:pt x="340360" y="1727977"/>
                  <a:pt x="345440" y="1731291"/>
                </a:cubicBezTo>
                <a:cubicBezTo>
                  <a:pt x="353060" y="1736814"/>
                  <a:pt x="360680" y="1740128"/>
                  <a:pt x="370840" y="1737919"/>
                </a:cubicBezTo>
                <a:cubicBezTo>
                  <a:pt x="374650" y="1736814"/>
                  <a:pt x="379730" y="1739023"/>
                  <a:pt x="383540" y="1740128"/>
                </a:cubicBezTo>
                <a:cubicBezTo>
                  <a:pt x="384810" y="1740128"/>
                  <a:pt x="386080" y="1741233"/>
                  <a:pt x="387350" y="1741233"/>
                </a:cubicBezTo>
                <a:cubicBezTo>
                  <a:pt x="401320" y="1742337"/>
                  <a:pt x="414020" y="1740128"/>
                  <a:pt x="426720" y="1737919"/>
                </a:cubicBezTo>
                <a:cubicBezTo>
                  <a:pt x="431800" y="1736814"/>
                  <a:pt x="436880" y="1735709"/>
                  <a:pt x="441960" y="1733500"/>
                </a:cubicBezTo>
                <a:cubicBezTo>
                  <a:pt x="455930" y="1727977"/>
                  <a:pt x="469900" y="1722454"/>
                  <a:pt x="482600" y="1715826"/>
                </a:cubicBezTo>
                <a:cubicBezTo>
                  <a:pt x="491490" y="1711407"/>
                  <a:pt x="500380" y="1706989"/>
                  <a:pt x="510540" y="1711407"/>
                </a:cubicBezTo>
                <a:lnTo>
                  <a:pt x="515620" y="1711407"/>
                </a:lnTo>
                <a:cubicBezTo>
                  <a:pt x="524510" y="1711407"/>
                  <a:pt x="533400" y="1710303"/>
                  <a:pt x="541020" y="1709198"/>
                </a:cubicBezTo>
                <a:cubicBezTo>
                  <a:pt x="542290" y="1709198"/>
                  <a:pt x="544830" y="1709198"/>
                  <a:pt x="544830" y="1708093"/>
                </a:cubicBezTo>
                <a:cubicBezTo>
                  <a:pt x="548640" y="1703675"/>
                  <a:pt x="554990" y="1703675"/>
                  <a:pt x="561340" y="1702570"/>
                </a:cubicBezTo>
                <a:cubicBezTo>
                  <a:pt x="571500" y="1701466"/>
                  <a:pt x="581660" y="1701466"/>
                  <a:pt x="589280" y="1695943"/>
                </a:cubicBezTo>
                <a:cubicBezTo>
                  <a:pt x="596900" y="1691524"/>
                  <a:pt x="604520" y="1690420"/>
                  <a:pt x="613410" y="1689315"/>
                </a:cubicBezTo>
                <a:cubicBezTo>
                  <a:pt x="614680" y="1689315"/>
                  <a:pt x="617220" y="1688210"/>
                  <a:pt x="618490" y="1688210"/>
                </a:cubicBezTo>
                <a:cubicBezTo>
                  <a:pt x="624840" y="1687106"/>
                  <a:pt x="631190" y="1683792"/>
                  <a:pt x="636270" y="1684896"/>
                </a:cubicBezTo>
                <a:cubicBezTo>
                  <a:pt x="647700" y="1687106"/>
                  <a:pt x="652780" y="1683792"/>
                  <a:pt x="660400" y="1674955"/>
                </a:cubicBezTo>
                <a:cubicBezTo>
                  <a:pt x="661670" y="1672745"/>
                  <a:pt x="665480" y="1671641"/>
                  <a:pt x="668020" y="1670536"/>
                </a:cubicBezTo>
                <a:cubicBezTo>
                  <a:pt x="674370" y="1669431"/>
                  <a:pt x="680720" y="1670536"/>
                  <a:pt x="687070" y="1669431"/>
                </a:cubicBezTo>
                <a:cubicBezTo>
                  <a:pt x="690880" y="1669431"/>
                  <a:pt x="694690" y="1666118"/>
                  <a:pt x="697230" y="1666118"/>
                </a:cubicBezTo>
                <a:cubicBezTo>
                  <a:pt x="707390" y="1667222"/>
                  <a:pt x="718820" y="1663908"/>
                  <a:pt x="727710" y="1669431"/>
                </a:cubicBezTo>
                <a:cubicBezTo>
                  <a:pt x="728980" y="1670536"/>
                  <a:pt x="731520" y="1670536"/>
                  <a:pt x="734060" y="1670536"/>
                </a:cubicBezTo>
                <a:cubicBezTo>
                  <a:pt x="750570" y="1671641"/>
                  <a:pt x="764540" y="1676059"/>
                  <a:pt x="775970" y="1684896"/>
                </a:cubicBezTo>
                <a:cubicBezTo>
                  <a:pt x="779780" y="1688210"/>
                  <a:pt x="784860" y="1690420"/>
                  <a:pt x="788670" y="1692629"/>
                </a:cubicBezTo>
                <a:cubicBezTo>
                  <a:pt x="792480" y="1694838"/>
                  <a:pt x="797560" y="1694838"/>
                  <a:pt x="801370" y="1695943"/>
                </a:cubicBezTo>
                <a:cubicBezTo>
                  <a:pt x="805180" y="1697047"/>
                  <a:pt x="807720" y="1698152"/>
                  <a:pt x="811530" y="1698152"/>
                </a:cubicBezTo>
                <a:cubicBezTo>
                  <a:pt x="817880" y="1698152"/>
                  <a:pt x="822960" y="1700361"/>
                  <a:pt x="826770" y="1704780"/>
                </a:cubicBezTo>
                <a:cubicBezTo>
                  <a:pt x="828040" y="1705884"/>
                  <a:pt x="829310" y="1706989"/>
                  <a:pt x="830580" y="1709198"/>
                </a:cubicBezTo>
                <a:cubicBezTo>
                  <a:pt x="829310" y="1712512"/>
                  <a:pt x="836930" y="1721349"/>
                  <a:pt x="842010" y="1721349"/>
                </a:cubicBezTo>
                <a:cubicBezTo>
                  <a:pt x="850900" y="1721349"/>
                  <a:pt x="859790" y="1723558"/>
                  <a:pt x="867410" y="1729082"/>
                </a:cubicBezTo>
                <a:cubicBezTo>
                  <a:pt x="868680" y="1730186"/>
                  <a:pt x="871220" y="1730186"/>
                  <a:pt x="873760" y="1729082"/>
                </a:cubicBezTo>
                <a:cubicBezTo>
                  <a:pt x="877570" y="1727977"/>
                  <a:pt x="880110" y="1727977"/>
                  <a:pt x="882650" y="1731291"/>
                </a:cubicBezTo>
                <a:cubicBezTo>
                  <a:pt x="883920" y="1732396"/>
                  <a:pt x="889000" y="1732396"/>
                  <a:pt x="891540" y="1732396"/>
                </a:cubicBezTo>
                <a:cubicBezTo>
                  <a:pt x="897890" y="1732396"/>
                  <a:pt x="905510" y="1731291"/>
                  <a:pt x="911860" y="1732396"/>
                </a:cubicBezTo>
                <a:cubicBezTo>
                  <a:pt x="923290" y="1733500"/>
                  <a:pt x="933450" y="1734605"/>
                  <a:pt x="944880" y="1736814"/>
                </a:cubicBezTo>
                <a:cubicBezTo>
                  <a:pt x="947420" y="1736814"/>
                  <a:pt x="949960" y="1737919"/>
                  <a:pt x="951230" y="1739023"/>
                </a:cubicBezTo>
                <a:cubicBezTo>
                  <a:pt x="953770" y="1744546"/>
                  <a:pt x="960120" y="1744546"/>
                  <a:pt x="963930" y="1745651"/>
                </a:cubicBezTo>
                <a:cubicBezTo>
                  <a:pt x="967740" y="1746756"/>
                  <a:pt x="972820" y="1747860"/>
                  <a:pt x="975360" y="1747860"/>
                </a:cubicBezTo>
                <a:cubicBezTo>
                  <a:pt x="976630" y="1746756"/>
                  <a:pt x="979170" y="1745651"/>
                  <a:pt x="981710" y="1743442"/>
                </a:cubicBezTo>
                <a:cubicBezTo>
                  <a:pt x="976630" y="1743442"/>
                  <a:pt x="974090" y="1744546"/>
                  <a:pt x="971550" y="1744546"/>
                </a:cubicBezTo>
                <a:cubicBezTo>
                  <a:pt x="976630" y="1739023"/>
                  <a:pt x="981710" y="1737919"/>
                  <a:pt x="988060" y="1741233"/>
                </a:cubicBezTo>
                <a:cubicBezTo>
                  <a:pt x="995680" y="1746756"/>
                  <a:pt x="1002030" y="1746756"/>
                  <a:pt x="1010920" y="1741233"/>
                </a:cubicBezTo>
                <a:lnTo>
                  <a:pt x="1018540" y="1737919"/>
                </a:lnTo>
                <a:lnTo>
                  <a:pt x="1018540" y="1732396"/>
                </a:lnTo>
                <a:cubicBezTo>
                  <a:pt x="1022350" y="1733500"/>
                  <a:pt x="1026160" y="1735709"/>
                  <a:pt x="1028700" y="1735709"/>
                </a:cubicBezTo>
                <a:cubicBezTo>
                  <a:pt x="1036320" y="1732396"/>
                  <a:pt x="1043940" y="1729082"/>
                  <a:pt x="1050290" y="1724663"/>
                </a:cubicBezTo>
                <a:cubicBezTo>
                  <a:pt x="1057910" y="1720244"/>
                  <a:pt x="1064260" y="1714721"/>
                  <a:pt x="1070610" y="1710303"/>
                </a:cubicBezTo>
                <a:cubicBezTo>
                  <a:pt x="1071880" y="1710303"/>
                  <a:pt x="1071880" y="1709198"/>
                  <a:pt x="1073150" y="1709198"/>
                </a:cubicBezTo>
                <a:cubicBezTo>
                  <a:pt x="1082040" y="1706989"/>
                  <a:pt x="1089660" y="1705884"/>
                  <a:pt x="1098550" y="1703675"/>
                </a:cubicBezTo>
                <a:cubicBezTo>
                  <a:pt x="1103630" y="1702570"/>
                  <a:pt x="1107440" y="1700361"/>
                  <a:pt x="1112520" y="1699257"/>
                </a:cubicBezTo>
                <a:cubicBezTo>
                  <a:pt x="1116330" y="1698152"/>
                  <a:pt x="1118870" y="1698152"/>
                  <a:pt x="1122680" y="1697047"/>
                </a:cubicBezTo>
                <a:lnTo>
                  <a:pt x="1135380" y="1697047"/>
                </a:lnTo>
                <a:cubicBezTo>
                  <a:pt x="1137920" y="1697047"/>
                  <a:pt x="1141730" y="1697047"/>
                  <a:pt x="1144270" y="1695943"/>
                </a:cubicBezTo>
                <a:cubicBezTo>
                  <a:pt x="1145540" y="1693733"/>
                  <a:pt x="1148080" y="1690420"/>
                  <a:pt x="1149350" y="1690420"/>
                </a:cubicBezTo>
                <a:cubicBezTo>
                  <a:pt x="1153160" y="1690420"/>
                  <a:pt x="1155700" y="1692629"/>
                  <a:pt x="1159510" y="1693733"/>
                </a:cubicBezTo>
                <a:cubicBezTo>
                  <a:pt x="1160780" y="1693733"/>
                  <a:pt x="1160780" y="1694838"/>
                  <a:pt x="1160780" y="1695943"/>
                </a:cubicBezTo>
                <a:cubicBezTo>
                  <a:pt x="1165860" y="1700361"/>
                  <a:pt x="1169670" y="1705884"/>
                  <a:pt x="1174750" y="1710303"/>
                </a:cubicBezTo>
                <a:cubicBezTo>
                  <a:pt x="1181100" y="1715826"/>
                  <a:pt x="1187450" y="1715826"/>
                  <a:pt x="1191260" y="1712512"/>
                </a:cubicBezTo>
                <a:cubicBezTo>
                  <a:pt x="1197610" y="1708093"/>
                  <a:pt x="1202690" y="1704780"/>
                  <a:pt x="1211580" y="1706989"/>
                </a:cubicBezTo>
                <a:cubicBezTo>
                  <a:pt x="1212850" y="1706989"/>
                  <a:pt x="1215390" y="1708093"/>
                  <a:pt x="1216660" y="1706989"/>
                </a:cubicBezTo>
                <a:cubicBezTo>
                  <a:pt x="1223010" y="1704780"/>
                  <a:pt x="1230630" y="1702570"/>
                  <a:pt x="1236980" y="1699257"/>
                </a:cubicBezTo>
                <a:cubicBezTo>
                  <a:pt x="1240790" y="1698152"/>
                  <a:pt x="1245870" y="1698152"/>
                  <a:pt x="1247140" y="1695943"/>
                </a:cubicBezTo>
                <a:cubicBezTo>
                  <a:pt x="1250950" y="1689315"/>
                  <a:pt x="1257300" y="1686001"/>
                  <a:pt x="1263650" y="1681582"/>
                </a:cubicBezTo>
                <a:cubicBezTo>
                  <a:pt x="1267460" y="1678269"/>
                  <a:pt x="1271270" y="1673850"/>
                  <a:pt x="1275080" y="1672745"/>
                </a:cubicBezTo>
                <a:cubicBezTo>
                  <a:pt x="1283970" y="1670536"/>
                  <a:pt x="1290320" y="1663908"/>
                  <a:pt x="1297940" y="1659490"/>
                </a:cubicBezTo>
                <a:cubicBezTo>
                  <a:pt x="1304290" y="1656176"/>
                  <a:pt x="1308100" y="1649548"/>
                  <a:pt x="1314450" y="1648443"/>
                </a:cubicBezTo>
                <a:cubicBezTo>
                  <a:pt x="1324610" y="1646234"/>
                  <a:pt x="1332230" y="1640711"/>
                  <a:pt x="1341120" y="1635188"/>
                </a:cubicBezTo>
                <a:cubicBezTo>
                  <a:pt x="1346200" y="1631874"/>
                  <a:pt x="1352550" y="1629665"/>
                  <a:pt x="1358900" y="1630769"/>
                </a:cubicBezTo>
                <a:cubicBezTo>
                  <a:pt x="1362710" y="1631874"/>
                  <a:pt x="1367790" y="1630769"/>
                  <a:pt x="1370330" y="1629665"/>
                </a:cubicBezTo>
                <a:cubicBezTo>
                  <a:pt x="1375410" y="1627455"/>
                  <a:pt x="1380490" y="1624142"/>
                  <a:pt x="1385570" y="1621932"/>
                </a:cubicBezTo>
                <a:cubicBezTo>
                  <a:pt x="1389380" y="1619723"/>
                  <a:pt x="1393190" y="1617514"/>
                  <a:pt x="1397000" y="1617514"/>
                </a:cubicBezTo>
                <a:cubicBezTo>
                  <a:pt x="1409700" y="1616409"/>
                  <a:pt x="1419860" y="1614200"/>
                  <a:pt x="1426210" y="1603153"/>
                </a:cubicBezTo>
                <a:cubicBezTo>
                  <a:pt x="1428750" y="1598735"/>
                  <a:pt x="1441450" y="1593212"/>
                  <a:pt x="1446530" y="1595421"/>
                </a:cubicBezTo>
                <a:cubicBezTo>
                  <a:pt x="1455420" y="1598735"/>
                  <a:pt x="1461770" y="1596526"/>
                  <a:pt x="1466850" y="1589898"/>
                </a:cubicBezTo>
                <a:cubicBezTo>
                  <a:pt x="1470660" y="1586584"/>
                  <a:pt x="1475740" y="1587689"/>
                  <a:pt x="1479550" y="1589898"/>
                </a:cubicBezTo>
                <a:cubicBezTo>
                  <a:pt x="1482090" y="1592107"/>
                  <a:pt x="1484630" y="1593212"/>
                  <a:pt x="1487170" y="1593212"/>
                </a:cubicBezTo>
                <a:cubicBezTo>
                  <a:pt x="1496060" y="1594316"/>
                  <a:pt x="1506220" y="1593212"/>
                  <a:pt x="1515110" y="1594316"/>
                </a:cubicBezTo>
                <a:cubicBezTo>
                  <a:pt x="1522730" y="1595421"/>
                  <a:pt x="1530350" y="1593212"/>
                  <a:pt x="1535430" y="1588793"/>
                </a:cubicBezTo>
                <a:cubicBezTo>
                  <a:pt x="1540510" y="1584375"/>
                  <a:pt x="1544320" y="1584375"/>
                  <a:pt x="1551940" y="1586584"/>
                </a:cubicBezTo>
                <a:cubicBezTo>
                  <a:pt x="1558290" y="1588793"/>
                  <a:pt x="1563370" y="1594316"/>
                  <a:pt x="1572260" y="1593212"/>
                </a:cubicBezTo>
                <a:cubicBezTo>
                  <a:pt x="1579880" y="1592107"/>
                  <a:pt x="1588770" y="1595421"/>
                  <a:pt x="1597660" y="1592107"/>
                </a:cubicBezTo>
                <a:lnTo>
                  <a:pt x="1602740" y="1592107"/>
                </a:lnTo>
                <a:cubicBezTo>
                  <a:pt x="1610360" y="1594316"/>
                  <a:pt x="1617980" y="1595421"/>
                  <a:pt x="1624330" y="1600944"/>
                </a:cubicBezTo>
                <a:cubicBezTo>
                  <a:pt x="1631950" y="1606467"/>
                  <a:pt x="1633220" y="1565596"/>
                  <a:pt x="1640840" y="1570014"/>
                </a:cubicBezTo>
                <a:cubicBezTo>
                  <a:pt x="1652270" y="1576642"/>
                  <a:pt x="1649730" y="1570014"/>
                  <a:pt x="1661160" y="1575537"/>
                </a:cubicBezTo>
                <a:cubicBezTo>
                  <a:pt x="1670050" y="1578851"/>
                  <a:pt x="1666240" y="1566701"/>
                  <a:pt x="1676400" y="1568910"/>
                </a:cubicBezTo>
                <a:cubicBezTo>
                  <a:pt x="1677670" y="1568910"/>
                  <a:pt x="1692910" y="1577747"/>
                  <a:pt x="1692910" y="1576642"/>
                </a:cubicBezTo>
                <a:cubicBezTo>
                  <a:pt x="1699260" y="1573328"/>
                  <a:pt x="1705610" y="1540189"/>
                  <a:pt x="1711960" y="1541294"/>
                </a:cubicBezTo>
                <a:cubicBezTo>
                  <a:pt x="1724660" y="1544608"/>
                  <a:pt x="1736090" y="1542399"/>
                  <a:pt x="1747520" y="1537980"/>
                </a:cubicBezTo>
                <a:cubicBezTo>
                  <a:pt x="1753870" y="1535771"/>
                  <a:pt x="1764030" y="1528038"/>
                  <a:pt x="1769110" y="1531352"/>
                </a:cubicBezTo>
                <a:cubicBezTo>
                  <a:pt x="1778000" y="1536875"/>
                  <a:pt x="1786890" y="1539085"/>
                  <a:pt x="1797050" y="1540189"/>
                </a:cubicBezTo>
                <a:cubicBezTo>
                  <a:pt x="1798320" y="1540189"/>
                  <a:pt x="1799590" y="1541294"/>
                  <a:pt x="1800860" y="1542399"/>
                </a:cubicBezTo>
                <a:cubicBezTo>
                  <a:pt x="1804670" y="1546817"/>
                  <a:pt x="1822450" y="1534666"/>
                  <a:pt x="1826260" y="1539085"/>
                </a:cubicBezTo>
                <a:cubicBezTo>
                  <a:pt x="1831340" y="1545712"/>
                  <a:pt x="1836420" y="1552340"/>
                  <a:pt x="1841500" y="1557863"/>
                </a:cubicBezTo>
                <a:cubicBezTo>
                  <a:pt x="1844040" y="1560073"/>
                  <a:pt x="1847850" y="1561177"/>
                  <a:pt x="1849120" y="1563387"/>
                </a:cubicBezTo>
                <a:cubicBezTo>
                  <a:pt x="1850390" y="1568910"/>
                  <a:pt x="1852930" y="1571119"/>
                  <a:pt x="1859280" y="1571119"/>
                </a:cubicBezTo>
                <a:cubicBezTo>
                  <a:pt x="1863090" y="1571119"/>
                  <a:pt x="1866900" y="1572224"/>
                  <a:pt x="1869440" y="1574433"/>
                </a:cubicBezTo>
                <a:cubicBezTo>
                  <a:pt x="1875790" y="1577747"/>
                  <a:pt x="1880870" y="1581061"/>
                  <a:pt x="1885950" y="1584375"/>
                </a:cubicBezTo>
                <a:cubicBezTo>
                  <a:pt x="1892300" y="1587689"/>
                  <a:pt x="1898650" y="1591003"/>
                  <a:pt x="1901190" y="1596526"/>
                </a:cubicBezTo>
                <a:cubicBezTo>
                  <a:pt x="1902460" y="1598735"/>
                  <a:pt x="1903730" y="1599840"/>
                  <a:pt x="1905000" y="1600944"/>
                </a:cubicBezTo>
                <a:cubicBezTo>
                  <a:pt x="1910080" y="1605363"/>
                  <a:pt x="1915160" y="1608677"/>
                  <a:pt x="1920240" y="1613095"/>
                </a:cubicBezTo>
                <a:cubicBezTo>
                  <a:pt x="1927860" y="1618618"/>
                  <a:pt x="1934210" y="1625246"/>
                  <a:pt x="1941830" y="1630769"/>
                </a:cubicBezTo>
                <a:cubicBezTo>
                  <a:pt x="1944370" y="1631874"/>
                  <a:pt x="1946910" y="1634083"/>
                  <a:pt x="1949450" y="1635188"/>
                </a:cubicBezTo>
                <a:cubicBezTo>
                  <a:pt x="1954530" y="1637397"/>
                  <a:pt x="1959610" y="1639606"/>
                  <a:pt x="1963420" y="1642920"/>
                </a:cubicBezTo>
                <a:cubicBezTo>
                  <a:pt x="1967230" y="1646234"/>
                  <a:pt x="1985010" y="1626351"/>
                  <a:pt x="1987550" y="1630769"/>
                </a:cubicBezTo>
                <a:cubicBezTo>
                  <a:pt x="1987550" y="1631874"/>
                  <a:pt x="1988820" y="1631874"/>
                  <a:pt x="1990090" y="1631874"/>
                </a:cubicBezTo>
                <a:cubicBezTo>
                  <a:pt x="1997710" y="1637397"/>
                  <a:pt x="2005330" y="1635188"/>
                  <a:pt x="2012950" y="1632979"/>
                </a:cubicBezTo>
                <a:cubicBezTo>
                  <a:pt x="2015490" y="1631874"/>
                  <a:pt x="2018030" y="1630769"/>
                  <a:pt x="2019300" y="1631874"/>
                </a:cubicBezTo>
                <a:cubicBezTo>
                  <a:pt x="2028190" y="1635188"/>
                  <a:pt x="2034540" y="1642920"/>
                  <a:pt x="2045970" y="1644025"/>
                </a:cubicBezTo>
                <a:cubicBezTo>
                  <a:pt x="2045970" y="1644025"/>
                  <a:pt x="2047240" y="1644025"/>
                  <a:pt x="2047240" y="1645129"/>
                </a:cubicBezTo>
                <a:cubicBezTo>
                  <a:pt x="2049780" y="1651757"/>
                  <a:pt x="2057400" y="1651757"/>
                  <a:pt x="2063750" y="1652862"/>
                </a:cubicBezTo>
                <a:cubicBezTo>
                  <a:pt x="2067560" y="1652862"/>
                  <a:pt x="2071370" y="1653967"/>
                  <a:pt x="2073910" y="1655071"/>
                </a:cubicBezTo>
                <a:cubicBezTo>
                  <a:pt x="2081530" y="1658385"/>
                  <a:pt x="2089150" y="1662804"/>
                  <a:pt x="2098040" y="1665013"/>
                </a:cubicBezTo>
                <a:cubicBezTo>
                  <a:pt x="2109470" y="1668327"/>
                  <a:pt x="2120900" y="1670536"/>
                  <a:pt x="2129790" y="1676059"/>
                </a:cubicBezTo>
                <a:cubicBezTo>
                  <a:pt x="2131060" y="1676059"/>
                  <a:pt x="2132330" y="1676059"/>
                  <a:pt x="2132330" y="1677164"/>
                </a:cubicBezTo>
                <a:cubicBezTo>
                  <a:pt x="2136140" y="1679373"/>
                  <a:pt x="2142490" y="1680478"/>
                  <a:pt x="2145030" y="1683792"/>
                </a:cubicBezTo>
                <a:cubicBezTo>
                  <a:pt x="2148840" y="1690420"/>
                  <a:pt x="2159000" y="1689315"/>
                  <a:pt x="2164080" y="1694838"/>
                </a:cubicBezTo>
                <a:lnTo>
                  <a:pt x="2165350" y="1694838"/>
                </a:lnTo>
                <a:cubicBezTo>
                  <a:pt x="2170430" y="1694838"/>
                  <a:pt x="2175510" y="1695943"/>
                  <a:pt x="2181860" y="1695943"/>
                </a:cubicBezTo>
                <a:cubicBezTo>
                  <a:pt x="2184400" y="1694838"/>
                  <a:pt x="2188210" y="1692629"/>
                  <a:pt x="2190750" y="1692629"/>
                </a:cubicBezTo>
                <a:cubicBezTo>
                  <a:pt x="2202180" y="1695943"/>
                  <a:pt x="2213610" y="1695943"/>
                  <a:pt x="2221230" y="1687106"/>
                </a:cubicBezTo>
                <a:cubicBezTo>
                  <a:pt x="2222500" y="1686001"/>
                  <a:pt x="2225040" y="1686001"/>
                  <a:pt x="2227580" y="1686001"/>
                </a:cubicBezTo>
                <a:lnTo>
                  <a:pt x="2237740" y="1686001"/>
                </a:lnTo>
                <a:cubicBezTo>
                  <a:pt x="2249170" y="1683792"/>
                  <a:pt x="2259330" y="1681582"/>
                  <a:pt x="2270760" y="1680478"/>
                </a:cubicBezTo>
                <a:cubicBezTo>
                  <a:pt x="2275840" y="1679373"/>
                  <a:pt x="2282190" y="1681582"/>
                  <a:pt x="2287270" y="1682687"/>
                </a:cubicBezTo>
                <a:cubicBezTo>
                  <a:pt x="2292350" y="1683792"/>
                  <a:pt x="2297430" y="1683792"/>
                  <a:pt x="2302510" y="1683792"/>
                </a:cubicBezTo>
                <a:cubicBezTo>
                  <a:pt x="2308860" y="1683792"/>
                  <a:pt x="2313940" y="1681582"/>
                  <a:pt x="2320290" y="1681582"/>
                </a:cubicBezTo>
                <a:cubicBezTo>
                  <a:pt x="2325370" y="1680478"/>
                  <a:pt x="2331720" y="1680478"/>
                  <a:pt x="2336800" y="1679373"/>
                </a:cubicBezTo>
                <a:cubicBezTo>
                  <a:pt x="2348230" y="1677164"/>
                  <a:pt x="2358390" y="1674955"/>
                  <a:pt x="2369820" y="1673850"/>
                </a:cubicBezTo>
                <a:cubicBezTo>
                  <a:pt x="2377440" y="1636292"/>
                  <a:pt x="2376170" y="1592107"/>
                  <a:pt x="2376170" y="1546817"/>
                </a:cubicBezTo>
                <a:close/>
              </a:path>
            </a:pathLst>
          </a:custGeom>
          <a:gradFill>
            <a:gsLst>
              <a:gs pos="0">
                <a:srgbClr val="9015DB">
                  <a:alpha val="49803"/>
                </a:srgbClr>
              </a:gs>
              <a:gs pos="100000">
                <a:srgbClr val="2F0AAD">
                  <a:alpha val="49803"/>
                </a:srgbClr>
              </a:gs>
            </a:gsLst>
            <a:lin ang="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>
            <a:off x="9225370" y="4323024"/>
            <a:ext cx="8830620" cy="5385340"/>
          </a:xfrm>
          <a:custGeom>
            <a:rect b="b" l="l" r="r" t="t"/>
            <a:pathLst>
              <a:path extrusionOk="0" h="5385340" w="8830620">
                <a:moveTo>
                  <a:pt x="0" y="0"/>
                </a:moveTo>
                <a:lnTo>
                  <a:pt x="8830620" y="0"/>
                </a:lnTo>
                <a:lnTo>
                  <a:pt x="8830620" y="5385340"/>
                </a:lnTo>
                <a:lnTo>
                  <a:pt x="0" y="5385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sp>
      <p:sp>
        <p:nvSpPr>
          <p:cNvPr id="242" name="Google Shape;242;p8"/>
          <p:cNvSpPr txBox="1"/>
          <p:nvPr/>
        </p:nvSpPr>
        <p:spPr>
          <a:xfrm>
            <a:off x="1331625" y="4180149"/>
            <a:ext cx="7812375" cy="388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Process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processes each item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input sequence, it compiles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information it captures into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vector (called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48" name="Google Shape;248;p9"/>
          <p:cNvSpPr/>
          <p:nvPr/>
        </p:nvSpPr>
        <p:spPr>
          <a:xfrm>
            <a:off x="3733607" y="6459317"/>
            <a:ext cx="9745968" cy="2271578"/>
          </a:xfrm>
          <a:custGeom>
            <a:rect b="b" l="l" r="r" t="t"/>
            <a:pathLst>
              <a:path extrusionOk="0" h="2271578" w="9745968">
                <a:moveTo>
                  <a:pt x="0" y="0"/>
                </a:moveTo>
                <a:lnTo>
                  <a:pt x="9745969" y="0"/>
                </a:lnTo>
                <a:lnTo>
                  <a:pt x="9745969" y="2271578"/>
                </a:lnTo>
                <a:lnTo>
                  <a:pt x="0" y="2271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782" l="0" r="-66052" t="0"/>
            </a:stretch>
          </a:blipFill>
          <a:ln>
            <a:noFill/>
          </a:ln>
        </p:spPr>
      </p:sp>
      <p:sp>
        <p:nvSpPr>
          <p:cNvPr id="249" name="Google Shape;249;p9"/>
          <p:cNvSpPr txBox="1"/>
          <p:nvPr/>
        </p:nvSpPr>
        <p:spPr>
          <a:xfrm>
            <a:off x="1476145" y="789844"/>
            <a:ext cx="1681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Context Vector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1642556" y="2242993"/>
            <a:ext cx="10178268" cy="388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context vector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c, is a function of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(hidden state which is a vector that represents the learned features or the representation of the input at a particular time step t), and it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conveys the essence of the input to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